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2.xml" ContentType="application/inkml+xml"/>
  <Override PartName="/ppt/ink/ink3.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4.xml" ContentType="application/inkml+xml"/>
  <Override PartName="/ppt/notesSlides/notesSlide12.xml" ContentType="application/vnd.openxmlformats-officedocument.presentationml.notesSlide+xml"/>
  <Override PartName="/ppt/ink/ink5.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 id="268" r:id="rId14"/>
    <p:sldId id="269" r:id="rId15"/>
    <p:sldId id="270" r:id="rId16"/>
    <p:sldId id="274" r:id="rId17"/>
    <p:sldId id="271" r:id="rId18"/>
    <p:sldId id="273" r:id="rId19"/>
    <p:sldId id="275" r:id="rId20"/>
    <p:sldId id="276" r:id="rId21"/>
    <p:sldId id="272"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2" r:id="rId37"/>
    <p:sldId id="307" r:id="rId38"/>
    <p:sldId id="291" r:id="rId39"/>
    <p:sldId id="293" r:id="rId40"/>
    <p:sldId id="294" r:id="rId41"/>
    <p:sldId id="295" r:id="rId42"/>
    <p:sldId id="296" r:id="rId43"/>
    <p:sldId id="297" r:id="rId44"/>
    <p:sldId id="298" r:id="rId45"/>
    <p:sldId id="299" r:id="rId46"/>
    <p:sldId id="300" r:id="rId47"/>
    <p:sldId id="302" r:id="rId48"/>
    <p:sldId id="303" r:id="rId49"/>
    <p:sldId id="305" r:id="rId50"/>
    <p:sldId id="306"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520" autoAdjust="0"/>
    <p:restoredTop sz="60161" autoAdjust="0"/>
  </p:normalViewPr>
  <p:slideViewPr>
    <p:cSldViewPr snapToGrid="0">
      <p:cViewPr varScale="1">
        <p:scale>
          <a:sx n="55" d="100"/>
          <a:sy n="55" d="100"/>
        </p:scale>
        <p:origin x="798" y="66"/>
      </p:cViewPr>
      <p:guideLst/>
    </p:cSldViewPr>
  </p:slideViewPr>
  <p:outlineViewPr>
    <p:cViewPr>
      <p:scale>
        <a:sx n="33" d="100"/>
        <a:sy n="33" d="100"/>
      </p:scale>
      <p:origin x="0" y="-801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9" d="100"/>
          <a:sy n="89" d="100"/>
        </p:scale>
        <p:origin x="5718"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ink/ink1.xml><?xml version="1.0" encoding="utf-8"?>
<inkml:ink xmlns:inkml="http://www.w3.org/2003/InkML">
  <inkml:definitions>
    <inkml:context xml:id="ctx0">
      <inkml:inkSource xml:id="inkSrc0">
        <inkml:traceFormat>
          <inkml:channel name="X" type="integer" min="-614" max="1946" units="cm"/>
          <inkml:channel name="Y" type="integer" min="-1080" max="768" units="cm"/>
          <inkml:channel name="T" type="integer" max="2.14748E9" units="dev"/>
        </inkml:traceFormat>
        <inkml:channelProperties>
          <inkml:channelProperty channel="X" name="resolution" value="74.4186" units="1/cm"/>
          <inkml:channelProperty channel="Y" name="resolution" value="95.25773" units="1/cm"/>
          <inkml:channelProperty channel="T" name="resolution" value="1" units="1/dev"/>
        </inkml:channelProperties>
      </inkml:inkSource>
      <inkml:timestamp xml:id="ts0" timeString="2020-09-04T01:10:32.993"/>
    </inkml:context>
    <inkml:brush xml:id="br0">
      <inkml:brushProperty name="width" value="0.05292" units="cm"/>
      <inkml:brushProperty name="height" value="0.05292" units="cm"/>
      <inkml:brushProperty name="color" value="#FF0000"/>
    </inkml:brush>
  </inkml:definitions>
  <inkml:trace contextRef="#ctx0" brushRef="#br0">6807 15899 0,'0'0'0,"24"0"0,-1 0 63,1 0-32,0 0-31,96-24 31,142 24-31,-142 0 16,23 0-16,0 0 15,72 24-15,-71-1 16,94 25-16,49 0 16,-24 24-1,573 71 1,740-48 15,-979-23-31,-406-72 16,0 0-16,-24 0 15,24 0-15,-47 0 16,-1 24-16,24-24 16,120 0-16,214 47 15,-310-47 1,-23 24-16,-1 0 15,24-24-15,-24 24 16,-24 0-16,1-24 16,-25 0-16,72 0 15,0 0-15,0 0 16,48 0-16,-24-48 16,48 24-16,-72 24 15,48-24-15,-24 24 16,0-23-16,23-25 15,-47 24-15,1 24 16,-1-24-16,-24 24 16,-48 0-16,25 0 15,-25 0-15,24 0 16,-23 0-16,23 0 16,-24 0-16,72-24 15,-23 0-15,23 0 16,24-23-1,-72 23-15,24 0 0,0-24 16,0 24-16,25-23 16,23-1-16,-24 24 15,0 0-15,47 0 16,-23 0-16,-23 1 16,46-25-1,-94 48-15,23-24 0,-24 24 16,0 0-1,1 0-15,-25 0 16,24 0-16,1 0 0,-1 0 16,-24 0-1,25 0-15,-25 0 0,48 0 16,-47 0 0,23 0-16,-24 0 15,25 0-15,47-24 16,-72 0-16,25 0 15,-1 0-15,-24 24 16,25-23-16,-25 23 16,24 0-16,-23 0 15,-1 0-15,1-24 16,-1 24-16,24 0 16,-23 0-16,-25 0 15,49 0-15,-25 0 16,24 24-16,-47-24 15,23 23-15,1-23 16,-25 0-16,25 0 16,23 0-16,-24 0 15,-47 0-15,0 0 16,-25 0-16,1 0 16,-24 0-16,24 0 15,-24 0 1,0 0-1,-24-23-15,47 23 16,-23 0 0,0 0-1,0 0 1,0 0 0,0 0-16,0 0 15,-1-24-15,1 24 16,0 0-16,0 0 15,24 0 1,-24-48 0</inkml:trace>
  <inkml:trace contextRef="#ctx0" brushRef="#br0" timeOffset="6775.5346">19369 3390 0,'-24'0'16,"1"0"-1,-25 0 1,24 0-16,0 0 15,0 0-15,0 0 16,0 0-16,0 0 16,1 0-1,-1 0-15,-24 0 16,24 0-16,0 0 16,-24 0-16,25 0 15,-1 0-15,0 0 16,-24 0-16,24 0 15,0 0-15,0 0 16,-23 0-16,23 0 16,-24 23-16,24 1 15,0-24-15,-24 24 16,25 0-16,-1-24 16,0 24-16,0 0 15,0-24 1,0 24-1,0-1 1,0 1-16,0-24 16,-23 48-16,23-24 15,-24 0-15,24 24 16,0-25-16,-23 25 16,23-24-16,-24 24 15,24-24-15,-24 0 16,48-1-16,-24 1 15,24 0-15,-24-24 16,24 24-16,0 0 31,-23-24-31,23 24 78,0 0-62,0 0 0,0-1-16,0 1 15,23 0-15,-23 0 16,24 0 0,0 0-16,24 0 15,-24 0-15,24 23 16,-24-23-1,23 24-15,-47-24 16,24 24-16,24-25 16,-24 25-16,24 24 15,-25-48-15,25 23 16,-24 1-16,0 0 16,24-24-16,-24 23 15,23-47-15,-23 24 16,0 0-16,24-24 15,-24 24-15,0-24 16,0 24 0,23-24-16,-23 0 15,0 0-15,24 0 16,-24 0-16,0 0 16,0 0-16,23 0 15,-23 0-15,0-24 16,24 24-16,-24 0 15,0 0-15,23 0 16,-23 0-16,0 0 16,24 0-16,-24 0 15,24 0-15,-25-24 16,25 0-16,0 24 16,-24-24-16,24 1 15,23-1-15,-47 24 16,0-48-16,48 48 15,-48-24-15,23 0 16,1 0-16,-24 0 16,0 1-1,24 23-15,-24-48 16,-1 48-16,25-48 16,-24 24-16,24 0 0,-24 1 15,23-25 1,-23 24-16,0-24 15,24 24-15,-24 0 16,24 1-16,-24-1 16,-1 0-16,-23 0 15,24 24-15,-24-24 16,48 0 0,-48 0-16,0 0 15,24 24 1,-24-23-16,0-1 15,24 0 1,-24 0 0,0 0-1,0 0 1,0 0-16,0 0 16,0 1-16,0-1 15,0-24-15,0 24 16,0 0-16,0-24 15,-24 25-15,0-25 16,0 24-16,24 0 16,-48-24-16,25 24 15,-49-23 1,24-1-16,24 24 16,-24 0-16,25 0 15,-1 1-15,-24-1 0,24 0 16,-24 0-1,24 0-15,1 24 16,-25-24-16,24 24 16,0 0-16,0 0 15,-24 0-15,24 0 16,-23 0-16,23 0 16,-48 0-16,24 0 15,25 0-15,-1 0 16,-24 0-16,0 0 15,24 0-15,0 0 16,-23 0-16,23 24 16,0-24-16,-24 0 15,24 24-15,0-24 16,-24 0-16,25 24 16,-25 0-1,24-24-15,-24 24 16,24-1-16,0-23 15,-23 0-15,23 0 16,0 0 62,-24 48 0,24-48-78,-24 48 16</inkml:trace>
</inkml:ink>
</file>

<file path=ppt/ink/ink10.xml><?xml version="1.0" encoding="utf-8"?>
<inkml:ink xmlns:inkml="http://www.w3.org/2003/InkML">
  <inkml:definitions>
    <inkml:context xml:id="ctx0">
      <inkml:inkSource xml:id="inkSrc0">
        <inkml:traceFormat>
          <inkml:channel name="X" type="integer" min="-614" max="1946" units="cm"/>
          <inkml:channel name="Y" type="integer" min="-1080" max="768" units="cm"/>
          <inkml:channel name="T" type="integer" max="2.14748E9" units="dev"/>
        </inkml:traceFormat>
        <inkml:channelProperties>
          <inkml:channelProperty channel="X" name="resolution" value="74.4186" units="1/cm"/>
          <inkml:channelProperty channel="Y" name="resolution" value="95.25773" units="1/cm"/>
          <inkml:channelProperty channel="T" name="resolution" value="1" units="1/dev"/>
        </inkml:channelProperties>
      </inkml:inkSource>
      <inkml:timestamp xml:id="ts0" timeString="2020-09-04T01:22:59.841"/>
    </inkml:context>
    <inkml:brush xml:id="br0">
      <inkml:brushProperty name="width" value="0.05292" units="cm"/>
      <inkml:brushProperty name="height" value="0.05292" units="cm"/>
      <inkml:brushProperty name="color" value="#FF0000"/>
    </inkml:brush>
  </inkml:definitions>
  <inkml:trace contextRef="#ctx0" brushRef="#br0">15811 11029 0,'24'0'141,"-1"0"-125,25-24-1,-48 0 1,24 24-16,24 0 15,-24-24-15,0 24 16,23 0-16,-23-24 16,0 24-16,24 0 15,-24-24-15,0 0 16,0 24-16,23-23 16,-23-1-16,48-24 15,-48 24-15,0-24 16,23 24-16,-23 1 15,24-25-15,-24 24 16,-24 0 0,24 24 140,0 24-109,0-24-47,23 48 15</inkml:trace>
  <inkml:trace contextRef="#ctx0" brushRef="#br0" timeOffset="1085.5473">18916 14633 0,'0'0'0,"23"0"78,1 0-62,24-24-1,-24-23 1,24 47-16,-24-48 16,23 24-16,1-24 15,-24 24-15,24-23 16,-24 23-1,23 0-15,1-24 16,24 0-16,-24 1 16,-24 23-16,-1 0 15,25 0-15,-24 24 16,0 0 15,-24-24-15,24 24-16,-24-47 203,-24 23-187,0 0-16</inkml:trace>
  <inkml:trace contextRef="#ctx0" brushRef="#br0" timeOffset="3834.9183">23573 11315 0,'0'-24'15,"24"24"1,-24-24-16,24 0 62,-1 24-46,1 0 0,0-23-1,0 23-15,48-48 16,-24 24-16,-1-24 15,25 24-15,23-23 16,1-1-16,0-24 16,-73 48-1,1 1-15,0 23 16</inkml:trace>
  <inkml:trace contextRef="#ctx0" brushRef="#br0" timeOffset="5452.735">24767 16090 0,'0'-24'78,"24"24"-63,0-48-15,24 24 16,-1 0-16,-23 0 16,0 24-16,24-24 15,-24 1-15,23 23 16,-23 0-16,0 0 16,0 0-16,0 0 15,0 0-15,0 0 16,0 0 15</inkml:trace>
  <inkml:trace contextRef="#ctx0" brushRef="#br0" timeOffset="7168.6461">17650 9310 0,'24'0'31,"-1"0"63,121-24-94,23-24 16,-24 24-16,96 0 15,24 24-15,-48-23 16,47 23-16,-70 0 15,46 0-15,25 0 16,-48 23-16,0 1 16,-24-24-16,24 24 15,-24 0-15,0-24 16,0 0-16,-24 0 16,-47 0-16,23 0 15,-71 0-15,-24 0 16,-25 0-16,25 0 15,-24 0-15,0 0 16,0 0-16,0 0 16,0 0 31,0 0-32,-1 0 1,25 24-16,-24 0 15,0-24 32,0 0 0,0 0 0</inkml:trace>
  <inkml:trace contextRef="#ctx0" brushRef="#br0" timeOffset="8926.6834">17865 9071 0,'-24'24'78,"0"-24"-47,0 24-31,0-24 16,0 0-16,0 0 15,0 24 1,1-24-16,23 24 16,-24-24-16,24 23 15,-24-23-15,0 24 16,24 0 0,24 0 140,0 0-141,0 0-15,23 0 16,-23 0-16,0 23 16,0-47-16,0 48 15,24-48-15,-24 24 16,-1 0-16,25-24 16,-24 0-1,0 0 1,0 0-1,0 0 1,24 0-16,-25 0 16,1 0-16,0 0 15,0 24-15,0-24 16,0 0-16,-24 24 16,24-1-16,-24 1 15,24-24 32</inkml:trace>
  <inkml:trace contextRef="#ctx0" brushRef="#br0" timeOffset="10564.9857">21710 9167 0,'24'0'0,"0"0"78,0 47-15,-1-47-48,1 24-15,-24 0 16,24 0 0,0 0-1,-24 0 220,-24 0-235,-24-24 31,25 23-16,-25-23-15,24 0 16,0 0-16,0 0 16,0 0-16,0 24 15,0 0 1,1-24-16,-1 0 16,0 0-16,0 24 15,0-24-15,0 0 31,0 0-15,0 0 0,1 0-16,-1 0 15,-24 0-15,0 0 16</inkml:trace>
</inkml:ink>
</file>

<file path=ppt/ink/ink11.xml><?xml version="1.0" encoding="utf-8"?>
<inkml:ink xmlns:inkml="http://www.w3.org/2003/InkML">
  <inkml:definitions>
    <inkml:context xml:id="ctx0">
      <inkml:inkSource xml:id="inkSrc0">
        <inkml:traceFormat>
          <inkml:channel name="X" type="integer" min="-614" max="1946" units="cm"/>
          <inkml:channel name="Y" type="integer" min="-1080" max="768" units="cm"/>
          <inkml:channel name="T" type="integer" max="2.14748E9" units="dev"/>
        </inkml:traceFormat>
        <inkml:channelProperties>
          <inkml:channelProperty channel="X" name="resolution" value="74.4186" units="1/cm"/>
          <inkml:channelProperty channel="Y" name="resolution" value="95.25773" units="1/cm"/>
          <inkml:channelProperty channel="T" name="resolution" value="1" units="1/dev"/>
        </inkml:channelProperties>
      </inkml:inkSource>
      <inkml:timestamp xml:id="ts0" timeString="2020-09-04T01:24:57.416"/>
    </inkml:context>
    <inkml:brush xml:id="br0">
      <inkml:brushProperty name="width" value="0.05292" units="cm"/>
      <inkml:brushProperty name="height" value="0.05292" units="cm"/>
      <inkml:brushProperty name="color" value="#FF0000"/>
    </inkml:brush>
  </inkml:definitions>
  <inkml:trace contextRef="#ctx0" brushRef="#br0">5732 6206 0,'24'-23'32,"0"23"77,0 0-93,-1 0-16,25 23 15,48 1 1,-25 0-16,49 0 15,-1 24-15,25-24 16,-1 0-16,-24-24 16,25 23-16,-25-23 15,0 0-15,1 0 16,-49 0-16,-23 0 16,24 0-16,0 0 15,-1 0-15,1 0 16,23 0-16,25 0 15,-49 0-15,1 0 16,0 0-16,-48 0 16,47 0-16,-47 0 15,0 0-15,24 0 16,0 0-16,-1 0 16,-23 0-16,24 0 15,0 0-15,-1 0 16,1 0-16,-24 0 15,0 0-15,0 0 16</inkml:trace>
</inkml:ink>
</file>

<file path=ppt/ink/ink12.xml><?xml version="1.0" encoding="utf-8"?>
<inkml:ink xmlns:inkml="http://www.w3.org/2003/InkML">
  <inkml:definitions>
    <inkml:context xml:id="ctx0">
      <inkml:inkSource xml:id="inkSrc0">
        <inkml:traceFormat>
          <inkml:channel name="X" type="integer" min="-614" max="1946" units="cm"/>
          <inkml:channel name="Y" type="integer" min="-1080" max="768" units="cm"/>
          <inkml:channel name="T" type="integer" max="2.14748E9" units="dev"/>
        </inkml:traceFormat>
        <inkml:channelProperties>
          <inkml:channelProperty channel="X" name="resolution" value="74.4186" units="1/cm"/>
          <inkml:channelProperty channel="Y" name="resolution" value="95.25773" units="1/cm"/>
          <inkml:channelProperty channel="T" name="resolution" value="1" units="1/dev"/>
        </inkml:channelProperties>
      </inkml:inkSource>
      <inkml:timestamp xml:id="ts0" timeString="2020-09-04T01:25:04.402"/>
    </inkml:context>
    <inkml:brush xml:id="br0">
      <inkml:brushProperty name="width" value="0.05292" units="cm"/>
      <inkml:brushProperty name="height" value="0.05292" units="cm"/>
      <inkml:brushProperty name="color" value="#FF0000"/>
    </inkml:brush>
  </inkml:definitions>
  <inkml:trace contextRef="#ctx0" brushRef="#br0">13446 5610 0,'96'0'125,"-1"0"-125,-23 0 16,23 0-16,-23 0 15,-48 0-15,48 0 16,-1 0-16,1 23 16,0-23-16,47 0 15,-23 0-15,-25 24 16,1-24-16,23 0 15,-23 0-15,-24 24 16,-24-24-16,0 24 16,23-24-16,1 24 31,-24-24-31,0 0 31,-24 24 157</inkml:trace>
  <inkml:trace contextRef="#ctx0" brushRef="#br0" timeOffset="2067.4997">8407 10121 0,'48'0'78,"-25"-23"-63,1-1-15,24 24 16,0 0-16,24-24 0,23 0 16,48 0-16,1-24 15,-1 24-15,0 1 16,1-1-1,-25 0-15,-47 0 0,-1 24 16,-23 0 0,-24-24-16,0 24 15,0 0-15,0 0 16,0-24-16,-1 24 16,1 0-1,0 0 1,-24-24 218,0 1-218,-24 23-16</inkml:trace>
  <inkml:trace contextRef="#ctx0" brushRef="#br0" timeOffset="7840.1374">6902 11554 0,'24'0'16,"0"0"0,0 0-16,0 0 15,0 0-15,-1 0 16,25 0-16,0-24 15,24-24-15,47 0 16,-23 1-16,23 23 16,-23-24-16,-25 24 15,-23-24-15,24 48 16,-48-23-16,-1 23 16,25 0-16,0 0 15,-24 0 1,24 0-16,-25 0 15,25 0-15,-24 0 0,0 0 16,0 0-16,0 0 16,0 0-1,0 0 1,-1 0 15</inkml:trace>
  <inkml:trace contextRef="#ctx0" brushRef="#br0" timeOffset="9160.114">7619 12700 0,'24'0'156,"23"0"-156,-23 0 16,24 0-16,24 0 15,-1 0-15,25 0 16,23-24-16,1 0 15,-49 0-15,1 0 16,23 24-16,1 0 16,0-24-16,-25 0 15,-47 1-15,24 23 16,-24 0-16,0 0 16,0 0-16,-1 0 15,1 0 1,-48-24 281,1 0-282,-1 0-15,0 24 16,24-24-16,-24 0 16,24 0-1</inkml:trace>
  <inkml:trace contextRef="#ctx0" brushRef="#br0" timeOffset="14346.9631">10915 7137 0,'0'-23'47,"23"-1"78,73 0-109,47-24-16,1 0 15,-25 1-15,24-1 16,-23 0-16,-25 24 15,-23 24-15,-24 0 16,23 0-16,-23-24 16,-24 24-16,0 0 15,0 0-15,24 0 16,-25 0-16,1 0 16,0 0-1</inkml:trace>
  <inkml:trace contextRef="#ctx0" brushRef="#br0" timeOffset="17145.68">12204 9214 0,'0'-24'32,"24"24"30,0 0-62,24 0 16,0 0-16,-25 0 15,25 0-15,0 0 16,24 0-16,23 0 16,25 0-16,-25-23 15,25-1-15,-1 0 16,-23-24-16,47 0 15,0 24-15,-47-23 16,23 47-16,-47-24 16,-1 0-16,1 0 15,-24 24-15,0 0 16,-1 0-16,1 0 16,24 0-16,-48 0 15,23 24-15,-23-24 16,24 0-16,-48 24 15,48 0-15,0-24 16,-25 0-16,1 0 16,0 0-16,24 0 15,-24 0-15,0 0 16,24 0-16,-25 0 16,1 0-1,0 0 1,0 0-1,0 24 1,0-24 0,-24 23-1,24 1 1,0-24-16,-24 24 16,23-24 15,-23 24-16,0 0 32,24-24-15,-24 24-17</inkml:trace>
</inkml:ink>
</file>

<file path=ppt/ink/ink13.xml><?xml version="1.0" encoding="utf-8"?>
<inkml:ink xmlns:inkml="http://www.w3.org/2003/InkML">
  <inkml:definitions>
    <inkml:context xml:id="ctx0">
      <inkml:inkSource xml:id="inkSrc0">
        <inkml:traceFormat>
          <inkml:channel name="X" type="integer" min="-614" max="1946" units="cm"/>
          <inkml:channel name="Y" type="integer" min="-1080" max="768" units="cm"/>
          <inkml:channel name="T" type="integer" max="2.14748E9" units="dev"/>
        </inkml:traceFormat>
        <inkml:channelProperties>
          <inkml:channelProperty channel="X" name="resolution" value="74.4186" units="1/cm"/>
          <inkml:channelProperty channel="Y" name="resolution" value="95.25773" units="1/cm"/>
          <inkml:channelProperty channel="T" name="resolution" value="1" units="1/dev"/>
        </inkml:channelProperties>
      </inkml:inkSource>
      <inkml:timestamp xml:id="ts0" timeString="2020-09-04T01:26:25.777"/>
    </inkml:context>
    <inkml:brush xml:id="br0">
      <inkml:brushProperty name="width" value="0.05292" units="cm"/>
      <inkml:brushProperty name="height" value="0.05292" units="cm"/>
      <inkml:brushProperty name="color" value="#FF0000"/>
    </inkml:brush>
  </inkml:definitions>
  <inkml:trace contextRef="#ctx0" brushRef="#br0">23501 5156 0,'48'-24'16,"-24"24"-16,0 0 16,23 0-16,-23 0 31,24 0-31,-24 0 16,0 0-16,24 0 15,-24 0-15,-1 0 16,1 0-16,0 0 15,0 0-15,24 0 16,0 0-16,23 0 16,1 0-16,0 0 15,23-24-15,1 0 16,23 1-16,-23-25 16,-1 0-16,-23 0 15,-24 24-15,23-23 16,-23 23-16,0-24 15,-24 48-15,47-48 16,-47 24-16,0 1 16,24 23-16,-24 0 15,0 0-15,23 0 16,-23 0-16,0 0 16,24 0-16,0 0 15,-1 0-15,1 0 16,0 0-16,-24 0 15,24 0-15,-1 0 16,-23 0-16,24 0 16,0 0-16,-24 0 15,-1-24-15,25 0 16,0 24 0,-24 0-1,0 0 1,24 0-1,-25 0 1,1 24-16,0-24 16,0 47-16,0-23 15,0 0-15,0 0 16,0 0-16,0-24 16,-24 24 46,23-24-62,-23 24 16,0 23-1,0-23-15,0 0 16,0 0-16,0 0 16,0 0-1,0 0-15,0 0 156,-23-1-140,23 1 0,-24-24-1,24 24-15,-24-24 63,0 0-48,24-24 17,-24 24-17,24-24-15</inkml:trace>
  <inkml:trace contextRef="#ctx0" brushRef="#br0" timeOffset="3855.5377">18963 2339 0,'24'0'140,"0"0"-108,0 0-17,0 0 1,24 0-1,-25 0-15,1 0 16,24 0-16,-24 0 16,24 24-1,-24-24-15,0 0 16,23 0-16,-23 24 16,0-24-16,24 0 15,0 0-15,-24 0 16,-1 0-16,1 0 15,24 0-15,0 0 16,-24 0-16,0 0 16,23 0-16,-23 0 15,0 0-15,24 0 16,-24 0-16,0 0 16,23 0-16,25 0 15,-24 0-15,0 0 16,-1 0-16,25 0 15,-24-24-15,23 24 16,25 0-16,-48-24 16,23 24-16,1 0 15,-24 0-15,23 0 16,-23 0-16,0 0 16,0 0-16,0 0 15,-1-24-15,1 24 16,0-24-16,23 24 15,-23-23-15,48 23 16,-48 0-16,-1 0 16,1-24-16,24 24 15,-1 0-15,-47 0 16,0 0-16,48 0 16,-48 0-16,47 0 15,-23 0-15,0 0 16,-24 0-16,0 0 15,47 0-15,-47 0 16,24 0-16,0 0 16,-24 0-16,47 0 15,-47 0-15,0 0 16,24 0-16,0 0 16,-1 24-16,-23-24 15,48 23-15,-48-23 16,47 0-16,-23 24 15,-24-24-15,24 0 16,0 0-16,-1 0 16,1 0-16,0 0 15,0 0-15,-1 0 16,-23 0 0,24 0-16,0 24 15,-24-24-15,23 0 0,-23 24 16,0-24-1,0 0-15,24 0 0,-24 0 16,0 0-16,0 0 16,-1 0-16,1 24 15,0-24-15,0 0 16,0 0 0,24 0-16,-24 0 15,-1 0-15,25 0 16,-24 0-16,0 0 15,24 0-15,-24 0 16,0 0-16,-1 0 16,25 0-16,0 0 15,-24-24-15,24 24 16,23-24-16,-47 24 16,24 0-16,0 0 15,-24 0-15,23 0 16,-23 0-16,0 0 15,24 0-15,-24 0 16,0-24-16,-1 24 16,1 0-16,0 0 15,0 0-15,0 0 16,0 0-16,24 0 16,-24 0-1,-1 0-15,1 0 16,0 0-16,0 0 15,0 0 1,0 0 47,-48 0 62,0 0-110,24-24 16,-24 24-15</inkml:trace>
  <inkml:trace contextRef="#ctx0" brushRef="#br0" timeOffset="15136.1033">23549 8928 0,'0'0'0,"24"0"125,0 0-110,23 0 1,1 0-1,0 0-15,-24 0 16,0 24-16,24-24 16,-1 24-16,1-24 15,-24 0-15,24 0 16,23 23-16,-23 1 16,48 0-16,-25 0 15,1 24-15,23-24 16,-23 0-16,0 23 15,-24-23-15,47 0 16,-23 0-16,-1 0 16,1 0-16,-24-24 15,47 0-15,-47 0 16,24 0-16,-1 0 16,-23 0-16,48 0 15,-1 0-15,1 0 16,23 0-16,-23 0 15,23 24-15,-23-24 16,47 0-16,-24 23 16,1 1-16,-1-24 15,25 0-15,-25 24 16,-24-24-16,49 0 16,-49 0-16,1 0 15,23 0-15,25 0 16,-1 0-16,-24 0 15,-23-24-15,47 0 16,0 1-16,-23-1 16,-25 24-16,25 0 15,-25-24-15,1 24 16,-1 0 0,25-24-16,-72 24 15,23 0-15,1 0 16,0 0-16,-25 0 15,-23 0-15,24 0 16,0 0-16,-1 0 0,25 0 16,0-24-16,-24 24 15,-1-24 1,25 24-16,-24 0 16,-1-24-16,-23 0 15,24 1-15,-24 23 16,24 0-16,-24-24 15,0 24-15,-1 0 16,1 0 15,0 0-15,0 0 62,-48 0 31,0-24-93,-23 0 0,23 0-1,0 0 1,24 0-16</inkml:trace>
  <inkml:trace contextRef="#ctx0" brushRef="#br0" timeOffset="25950.8601">645 11124 0,'24'-24'172,"0"24"-157,-1 0-15,1 0 16,24 0-16,-24 0 16,0 0-16,0 0 15,0 0-15,-1 0 16,25 0-1,-24 0-15,0 24 16,0-24-16,0 0 16,0 0-16,0 0 15,-1 0 1,1 0 0,0 0-16,0 0 15,0 0-15,0 0 16,0 0-16,0 0 15,23 0-15,-23 24 16,0-24-16,0 24 16,0-24-16,0 0 15,-24 24 1,24-24 0,-48 0 62,24 24-63,-24-24-15,0 0 32,0 23-17,0-23 1,24 24-16,-24-24 15,0 24 1,24 0 0,-23-24-16,-1 0 31,0 0-15,0 0-1,24 24 1,-24-24 15,24 24-15,-24 0 15,24 0-15,-24-24-16,0 0 78,24 23-78,-23-23 15,-1 0 1,0 24 0,0 0-1,24 0 1,-24-24-1,0 0 17,0 0-17,0 0 32,24 24-16,0 0 204</inkml:trace>
  <inkml:trace contextRef="#ctx0" brushRef="#br0" timeOffset="58424.741">764 4010 0,'24'0'344,"0"0"-329,0 0-15,0 0 16,0 0-16,23 0 16,-23 0-1,24 0 1,-24 0 0,0 0-16,0 0 15,0 0-15,23 0 16,1 0-1,-24 24-15,0-24 16,24 0-16,-48 24 16,23-24-1,25 0-15,-24 0 16,0 0 0,24 0 109,-48 24 62</inkml:trace>
  <inkml:trace contextRef="#ctx0" brushRef="#br0" timeOffset="62033.8207">1075 5562 0,'24'0'188,"-1"0"-173,1 0-15,0 0 16,24 24-16,-24-24 16,0 24-16,23-24 15,-23 0-15,0 0 16,24 0-16,-24 0 16,0 0-16,24 0 15,-25 0 1,1 0-16,0 0 15,0 0 1,0 0 15,0 0 16</inkml:trace>
  <inkml:trace contextRef="#ctx0" brushRef="#br0" timeOffset="65565.0133">3152 5562 0,'0'24'157,"48"0"-142,0-1 1,-24 25-16,48-24 15,-1 0-15,1 24 16,-24-24-16,23-1 16,-47-23-16,48 48 15,-1-48-15,-23 0 16,0 0-16,24 24 16,-25-24-16,-23 0 15,48 0-15,-48-24 16,0 24-16,23-24 15,1 0-15,-24 24 16,24 0-16,-24 0 16,24-23-16,-25 23 15,25-24-15,-24 24 16,0-24-16,24 24 16,-24 0-16,23 0 15,-23 0-15,24-24 16,-24 24-16,0-24 15,24 24-15,-25 0 16,1-48-16,24 24 16,0-23-16,24 23 15,-1-24 1,1 24-16,-1-23 16,1-1-16,-24 24 15,-24-24-15,24 24 0,-1 0 16,-23 1-1,24-1-15,-24 0 16,0 24-16,0 0 94,-24-48-79,23 24-15,-23-24 16,24 25-16,-24-1 16,0-24-16,0 24 15,0 0 1,0 0 0,-47 24-1,23 0 1,0 0-1,-24 0 1,24 0 0,0 0-16,-23-24 15,23 1-15,0 23 16,-24-48-16,24 48 16,-24-24-16,24 0 15,1 0-15,-25 24 16,24 0-1,-24 0-15,24 0 16,0 0-16,-23 0 16,23 0-16,0 0 15,0 0-15,-24 0 16,24 0-16,0 0 16,-23 0-16,23 0 15,0 0-15,0-24 16,-24 0-16,24 24 15,1 0-15,-25-23 16,24-1-16,0 24 16,-24 0-16,24 0 15,0 0-15,-23 0 16,23 0-16,0 0 16,0 0-16,0 0 15,0 0 1,0 0-1,-23 0-15,-1 24 16,24-24 0,0 23-1,0-23-15,-24 24 16,25-24-16,-1 0 16,-24 24-16,24 0 15,0-24-15,-24 24 16,24-24-1,24 24-15,-47-24 0,23 24 16,0 0-16,-24-24 16,24 0-16,0 23 15,-23 1-15,23-24 16,-24 24-16,24-24 31,24 24-31,-24-24 16,0 24 78,0-24-94,24 24 31,-23-24-16,23 24-15,0 23 16,-24-47 0,24 48-16,-48-24 15,48 24 1,-24-24-16,0 0 16,24 23-16,0-23 15,-24 0-15,0 24 16,0-24-16,24 23 15,-23-23-15,23 0 16,0 0-16,-24-24 16,24 24-16,-24-24 15,24 24-15,0 0 16,-24-24 15,24 23-31,0 1 31,0-48 188,-48 1-219,0-25 16,1 24-16,23-71 15</inkml:trace>
</inkml:ink>
</file>

<file path=ppt/ink/ink14.xml><?xml version="1.0" encoding="utf-8"?>
<inkml:ink xmlns:inkml="http://www.w3.org/2003/InkML">
  <inkml:definitions>
    <inkml:context xml:id="ctx0">
      <inkml:inkSource xml:id="inkSrc0">
        <inkml:traceFormat>
          <inkml:channel name="X" type="integer" min="-614" max="1946" units="cm"/>
          <inkml:channel name="Y" type="integer" min="-1080" max="768" units="cm"/>
          <inkml:channel name="T" type="integer" max="2.14748E9" units="dev"/>
        </inkml:traceFormat>
        <inkml:channelProperties>
          <inkml:channelProperty channel="X" name="resolution" value="74.4186" units="1/cm"/>
          <inkml:channelProperty channel="Y" name="resolution" value="95.25773" units="1/cm"/>
          <inkml:channelProperty channel="T" name="resolution" value="1" units="1/dev"/>
        </inkml:channelProperties>
      </inkml:inkSource>
      <inkml:timestamp xml:id="ts0" timeString="2020-09-04T01:29:22.851"/>
    </inkml:context>
    <inkml:brush xml:id="br0">
      <inkml:brushProperty name="width" value="0.05292" units="cm"/>
      <inkml:brushProperty name="height" value="0.05292" units="cm"/>
      <inkml:brushProperty name="color" value="#FF0000"/>
    </inkml:brush>
  </inkml:definitions>
  <inkml:trace contextRef="#ctx0" brushRef="#br0">2818 10647 0,'-24'0'203,"0"0"-187,0 0-16,-23 0 15,23 0-15,0 0 16,0 0-16,-24 0 16,24 0-16,1 24 15,-25-24-15,24 0 16,0 23-16,0-23 16,0 24-16,0-24 15,0 0 1,1 0 15,-1 0-15,0 0-1,0 0 1,-24 0 15,24 24-15,-23 0-16,23 0 15,0 0-15,0 0 16,0 0 0,24-1-16,0 1 31,-24-24-15,24 24-16,0 0 31,0 0-31,-24-24 15,24 24-15,0 23 16,-24-23-16,24 24 16,0 24-16,0 23 15,0 48-15,0-23 16,0-1-16,-47 48 16,23-24-16,24-23 15,-24 23-15,-24 0 16,24-47-1,0-25-15,0 1 16,24-48-16,-24 0 16,24 24-16,-23-48 0,23 23 15,-24 25 1,24-24 0,-24 0-16,0 0 15,24 24 1,-48-1-16,24 1 15,0 24-15,-23 23 16,-1 1-16,24 23 0,0-24 16,-24 1-1,24-1-15,1-23 16,23-24-16,0-24 16,0 0-16,0 23 15,0-23-15,0 0 16,0 0-1,0 0 1,0 24 0,23-25-16,1 1 15,0 24-15,0 0 16,24-24-16,-24 71 16,24-47-16,-25 0 15,25 47-15,-24-23 16,-24-25-16,48-23 15,-48 24-15,48-24 16,-48 0-16,23 0 16,1-24-16,0 47 15,0-23 1,0-24 0,-24 24-1,24 0 1,-24 0-1,24 24-15,-24-24 16,24-1-16,-24 25 16,0-24-16,0 24 15,0-1-15,0-23 16,0 24-16,0-24 16,0 0-16,0 24 15,0-25 1,0 1 62,24 0-62,-24 0-16,23 24 15,-23-24-15,24 0 16,0 23-16,-24-23 15,24 24-15,0-24 16,-24 0-16,24 23 16,-24-23-16,24 0 15,-24 0 1,0 0 62,24 24-62,-24-24-1,24 23-15,-24-23 16,23 0-16,1 24 0,0 0 16,0-25-16,-24 1 15,0 0-15,24 0 16,0-24 46,-24 24-15,24 0-31,23 0-16,-23 23 15,24-23-15,-24 24 16,24-24-16,-24 24 16,0-25-16,-1 1 15,1 0 1,0-24-16,0 24 141,-24 0-126,0 0 1</inkml:trace>
</inkml:ink>
</file>

<file path=ppt/ink/ink15.xml><?xml version="1.0" encoding="utf-8"?>
<inkml:ink xmlns:inkml="http://www.w3.org/2003/InkML">
  <inkml:definitions>
    <inkml:context xml:id="ctx0">
      <inkml:inkSource xml:id="inkSrc0">
        <inkml:traceFormat>
          <inkml:channel name="X" type="integer" min="-614" max="1946" units="cm"/>
          <inkml:channel name="Y" type="integer" min="-1080" max="768" units="cm"/>
          <inkml:channel name="T" type="integer" max="2.14748E9" units="dev"/>
        </inkml:traceFormat>
        <inkml:channelProperties>
          <inkml:channelProperty channel="X" name="resolution" value="74.4186" units="1/cm"/>
          <inkml:channelProperty channel="Y" name="resolution" value="95.25773" units="1/cm"/>
          <inkml:channelProperty channel="T" name="resolution" value="1" units="1/dev"/>
        </inkml:channelProperties>
      </inkml:inkSource>
      <inkml:timestamp xml:id="ts0" timeString="2020-09-04T01:32:04.441"/>
    </inkml:context>
    <inkml:brush xml:id="br0">
      <inkml:brushProperty name="width" value="0.05292" units="cm"/>
      <inkml:brushProperty name="height" value="0.05292" units="cm"/>
      <inkml:brushProperty name="color" value="#FF0000"/>
    </inkml:brush>
  </inkml:definitions>
  <inkml:trace contextRef="#ctx0" brushRef="#br0">8049 4344 0,'0'48'140,"0"-24"-124,0 0-16,0 0 16,0 0-1,23-24 1,-23 24-16,0-1 16,24 1-1,-24 0-15,24 24 16,0 0-1,-24-25 1,24 1-16,0 0 16,-24 0-16,48 0 15,-24 24-15,-1-24 16,25 23-16,-24-23 16,24 24-16,-24-24 15,23 0-15,-23 23 16,0-23-16,0 24 15,0-24-15,0 0 16,24 24-16,-24-25 16,-1 1-1,1-24-15,0 48 16,0-48-16,-24 24 16,0 0-1,0 0-15,24-24 16,-24 24-1</inkml:trace>
  <inkml:trace contextRef="#ctx0" brushRef="#br0" timeOffset="1981.5609">8837 5108 0,'0'24'188,"-24"48"-188,24-24 0,0-25 31,0 49 0,24 71 0,-24-119-31,-24-24 266,-24 0-266,24-24 0,-95 0 63,95 24-63,0 0 0,0 0 15,0-23 32,-119-1-16,95 0-31,24 24 16,0 0 0,1 0 15</inkml:trace>
  <inkml:trace contextRef="#ctx0" brushRef="#br0" timeOffset="4370.5123">9673 7615 0,'-24'0'94,"0"0"-79,0 0-15,0 0 16,0 0-1,0 0 1,0 0-16,1 24 16,-1-24-1,0 24-15,-24-24 16,24 24-16,0-1 16,-23-23-16,23 24 15,-24 0-15,24-24 16,0 24-16,0 0 15,0-24-15,0 0 16,1 0 0,-1 0-16,24 24 15,-24-24 1,0 0 0,24 24-1,-24-24-15,0 0 16,24 23-16,-24-23 78</inkml:trace>
  <inkml:trace contextRef="#ctx0" brushRef="#br0" timeOffset="5499.5137">8861 7639 0,'0'24'62,"24"0"-46,-24-1-1,0 25 79,-24-24-78,-24 24-16,0-24 15,24-1-15,-24 25 16,25-24-16,-1 0 0,0 0 16,0-24-16,24 24 15,0 0 110,0-1-109,24 1-16,0-24 31,0 0 0,-1 0-15,1 0 0,0 0-1,0 0 16,0 0 1,0 0-17</inkml:trace>
  <inkml:trace contextRef="#ctx0" brushRef="#br0" timeOffset="20214.2986">8765 7806 0,'24'0'16,"-48"0"281,0 0-281,-24 0-16,48 24 15,-23 0-15,-25-24 16,24 23-16,0 1 15,-24-24-15,48 24 16,-24-24-16,0 24 16,24 0 62,0 0 125,24-24-203,0 0 16,24 0-1,-48 24-15,24-24 16,0 0-16,0 0 15,0 0-15,-1 0 16,1 0 0,0 0 15,0 0-15,0 0-1,0 0-15,0 0 16,24 0-1,-25 0-15,1 24 16,24-24 0,-24 0-16,0 0 15,0 0-15,0 0 16,-24 23 0,23-23-1,1 0 1,0 0-1,0 0 1,-24 24-16,24-24 16,0 0-1,0 0-15,-24 24 16,24-24-16,-24 24 16,24-24-1,-48 0 157,0 0-156,-24 24-16,24-24 31</inkml:trace>
  <inkml:trace contextRef="#ctx0" brushRef="#br0" timeOffset="30968.4868">12539 14657 0,'-24'0'16,"0"24"-16,0 24 15,0-24 1,0 23 0,24-23-1,-24 0-15,24 0 16,0 24-16,-24-48 16,24 24-16,-23 0 15,23-1-15,0 1 16,0 24-16,-24-24 15,24 0-15,0 23 16,0-23-16,0 0 16,0 0-16,0 24 15,0-24 1,0 0 0,0-1-16,0 1 15,0 24-15,0-24 16,0 0-16,0 24 15,24-25 1,-1 25-16,-23-24 16,24 24-16,0-48 15,-24 24-15,24 0 16,-24-1-16,24 1 16,0-24-16,0 48 15,0-48-15,-24 24 16,24-24-16,-24 24 15,23 0-15,1-24 16,0 47-16,24-47 16,-48 24-1,24-24-15,0 0 16,0 0 0,0 0-16,-1 0 31,25 0-16,-24-24-15,0 1 16,24-1-16,-24-24 16,23 24-16,-23-24 15,0 24-15,24-23 16,-24 23-16,24 0 16,-25-24-16,25 24 15,-24-23 1,0 23-16,24 0 0,-24-24 15,-1 24-15,1-24 16,0 25-16,0-1 16,-24-48-1,0 24-15,24 24 16,-24-23-16,0-1 16,0-24-16,0 49 15,0-1-15,0 0 16,0-24-16,-24 24 0,0-24 15,24 25-15,-24-1 16,0 0 0,24 0-16,-23 0 15,-1 24 1,0 0 15,0 0-31,-24 0 16,24 0-16,0 24 15,-23 0-15,23-24 16,0 0-16,-48 24 16,48 0-16,0-24 15,1 0-15,-25 0 16,24 0-16,0 0 16,0 0-16,0 0 15,0 0-15,1 0 16,-1 0-1,0 0 1,-24 0-16,24 23 16,0-23-16,-24 24 15,25-24-15,-1 0 16</inkml:trace>
  <inkml:trace contextRef="#ctx0" brushRef="#br0" timeOffset="35271.6804">14664 12055 0,'0'0'0,"-24"-24"16,1 24-16,-25-24 16,24 0-16,0 24 15,-24 0-15,24-23 16,0 23-16,-47-24 16,47 24-16,-24 0 15,0-24-15,1 0 16,23 24-16,0-24 15,-24 24-15,0-24 16,1 0-16,-1 24 16,24 0-16,-24 0 15,0-23-15,1 23 16,-1-24-16,0 24 16,0-24-16,-23 24 15,-25 0-15,1 0 16,-1-24-16,1 24 15,-49-24-15,49 24 16,-49 0-16,49 0 16,-1 0-16,1 0 15,-1 0-15,25 0 16,-1 0-16,0 0 16,1 0-16,-49 48 15,1-24-15,23 0 16,-23-1-16,-1 1 15,25 0-15,-1 0 16,25 0-16,-25 24 16,25-25-16,-1-23 15,24 24-15,0 0 16,-23-24-16,23 24 16,-24 24-16,25-48 15,23 48-15,-24-25 16,24-23-16,0 48 15,-24-48-15,48 24 16,-47 0-16,23 0 16,0 0-16,-24 23 15,24-23-15,-24 24 16,25-24-16,-1 24 16,-24-24-1,24-1-15,-24 49 0,24-48 16,-23 24-16,23 23 15,-24 25-15,24-48 16,-24-1-16,1 25 16,23-1-16,0-23 15,0 0 1,0 24-16,0-25 16,0 25-16,-24-24 15,48-1-15,-47 1 0,23 24 16,0-24-1,-24-1-15,48-23 16,-24 24-16,24-24 16,-24 0-16,24 23 15,0-23-15,0 0 16,0 24-16,0-24 16,0 0-16,0 0 15,0-1 1,0 1 15,24 0-31,24-24 16,-48 48-1,24-48-15,0 24 16,0-24-16,0 0 16,-1 24-16,25-1 15,-24-23-15,0 0 16,24 24-16,-24 0 15,0-24-15,23 0 16,-23 0-16,0 0 16,24 0-16,0 24 15,-1-24-15,1 0 16,0 0-16,0 0 16,-1 24-16,25-24 15,24 0-15,23 24 16,0-24-16,25 0 15,-25 0-15,24 0 16,-23 0-16,-1 0 16,-23 0-16,47 0 15,0 0-15,-23-24 16,-25 24-16,25-24 16,-25 0-16,49 0 15,-25 0-15,24 1 16,-47-25-16,23 24 15,25-24-15,-25 1 16,24-1-16,1 0 16,-1 0-16,-24 1 15,25-1-15,-1 0 16,0 0-16,-23 1 16,-1 23-16,-23-24 15,23 24-15,-23-24 16,23 24-16,-24-23 15,-23 47-15,-24-24 16,24 0-16,-49 24 16,1 0-16,24-24 15,-24 24-15,0 0 16,24 0-16,-25 0 16,1 0-16,0 0 15,24 0-15,-24 0 16,0 0-16,0 0 15,0 0 1,-1 0 47,1 0-48,-24-24 1,24 0-16,0-23 15,0 23 1,-24 0-16,0-24 16,24 0-16,0 1 15,0-49-15,-24 25 16,0-25-16,0 1 16,0-25-16,0 49 15,0-25-15,0 24 16,0 1-16,0 23 15,0-24-15,0 49 16,0-49-16,0 48 16,0-24-16,-24 24 15,0-23-15,0 23 16,-24 0-16,24-24 16,0 24-16,1-23 15,-1 47-15,0-24 16,0 24-16,0-24 15,-24 0-15,24 24 16,24-24-16,-24 0 16,1 24-16,-25 0 15,24 0 1,-24 0-16,24 0 16,-23 0-1,23 0 1,0 0-16,0 0 15,0 0 1,0 0 0,0 0-16,0 0 0,0 0 15,1 0-15,-1 0 16,0 0 15,0 0 16,0 0-31,24 24-16,-24-24 15,24 24 1,-48 0 0,25 0-1,-1 0-15,0-24 16,0 24-16,-24-1 15,48 1 1,-24-24-16,-24 0 16,1 24-1,23-24 1,0 0 46,0 24 142,24 0-189</inkml:trace>
</inkml:ink>
</file>

<file path=ppt/ink/ink16.xml><?xml version="1.0" encoding="utf-8"?>
<inkml:ink xmlns:inkml="http://www.w3.org/2003/InkML">
  <inkml:definitions>
    <inkml:context xml:id="ctx0">
      <inkml:inkSource xml:id="inkSrc0">
        <inkml:traceFormat>
          <inkml:channel name="X" type="integer" min="-614" max="1946" units="cm"/>
          <inkml:channel name="Y" type="integer" min="-1080" max="768" units="cm"/>
          <inkml:channel name="T" type="integer" max="2.14748E9" units="dev"/>
        </inkml:traceFormat>
        <inkml:channelProperties>
          <inkml:channelProperty channel="X" name="resolution" value="74.4186" units="1/cm"/>
          <inkml:channelProperty channel="Y" name="resolution" value="95.25773" units="1/cm"/>
          <inkml:channelProperty channel="T" name="resolution" value="1" units="1/dev"/>
        </inkml:channelProperties>
      </inkml:inkSource>
      <inkml:timestamp xml:id="ts0" timeString="2020-09-04T01:33:35.971"/>
    </inkml:context>
    <inkml:brush xml:id="br0">
      <inkml:brushProperty name="width" value="0.05292" units="cm"/>
      <inkml:brushProperty name="height" value="0.05292" units="cm"/>
      <inkml:brushProperty name="color" value="#FF0000"/>
    </inkml:brush>
  </inkml:definitions>
  <inkml:trace contextRef="#ctx0" brushRef="#br0">24289 7949 0,'-24'0'47,"1"24"-31,-1-24-16,0 24 15,0 0-15,0 23 16,0-47-16,-24 48 16,24-24-16,-23 24 15,23-24-15,0 0 16,-24 23-16,24-23 15,24 24-15,-47-24 16,23 0-16,0 23 16,0-23-16,0 24 15,24-24 1,-24 0-16,0 0 16,24 23-16,0-23 15,0 0 1,0 0-1,0 0-15,0 0 16,0 0-16,0-1 16,24-23-16,-24 24 15,24 0-15,-24 0 16,48-24-16,-48 24 16,24 0-16,23 0 15,-23-24-15,24 47 16,-24-23-16,0-24 15,24 24 1,-25 0-16,1-24 0,24 0 16,-24 24-1,24-24-15,0 24 0,-25-24 16,25 24 0,-24-24-16,24 24 15,-24-24-15,0 0 16,23 0-16,-23 0 15,0 23-15,24-23 16,-24 0-16,0 0 16,23 0-16,-23 0 15,0 0-15,0 0 16,24 0-16,-24 0 16,0 0-16,23 0 15,-23 0-15,0-23 16,24 23-16,-24 0 15,0-24-15,23 24 16,-23 0-16,0-24 16,24 0-16,-24 24 15,0-24-15,24 0 16,-25 0-16,1 0 16,24 24-16,-24-23 15,24-25-15,-24 48 16,-1-24-16,25 24 15,-24-24-15,0 24 16,24 0-16,-48-24 16,24 24-16,0-24 15,-1 24-15,-23-24 16,24 24-16,0-47 16,0 47-16,24-48 15,-24 24-15,23-24 16,-23 25-16,0-1 15,-24 0-15,24 0 16,0-24-16,0 24 16,0 0-16,0-23 15,-24 23-15,0 0 16,0-24-16,0 24 16,0-23-1,0 23-15,-24-24 16,0 24-16,-24 0 15,24-24-15,-24 25 16,25-25-16,-1 24 16,0 0-16,0 0 15,-24 0-15,24 24 16,0 0-16,-23 0 16,23 0-16,0 0 15,-24 0-15,0 0 16,1 0-16,-25 0 15,24 0-15,24 0 16,-47 0-16,47 24 16,0-24-16,0 0 15,-24 0-15,24 0 16,-23 24-16,-1-24 16,-24 0-16,24 24 15,-47 0-15,-25 0 16,1-24-16,47 24 15,-71 23-15,48-23 16,-1 0-16,-47 24 16,-1 0-16,73-25 15,-1 1-15,-23 24 16,47-24-16,0 0 16,24 0-16,-24 0 15,48-1 1,-47-23-16,23 0 0,24 24 15,-48-24-15,24 0 32</inkml:trace>
  <inkml:trace contextRef="#ctx0" brushRef="#br0" timeOffset="3435.1391">24767 9214 0,'-48'0'0,"0"-24"16,25 24-16,-1-23 15,0 23-15,-48-24 16,0 24-16,1 0 15,23 0-15,-47 0 16,-1 0-16,-47 24 16,23 23-16,-23 1 15,-24 0-15,-48 0 16,48-1-16,-24 1 16,0 0-16,-48 0 15,24 23-15,-24-23 16,-24 0-16,72-1 15,0 1-15,-24 0 16,24 0-16,0-1 16,0 1-16,-24 0 15,24 0-15,24-1 16,0 1-16,23 0 16,49 0-16,-25-1 15,25 1-15,-49 0 16,25 0-16,23-25 15,-23 25-15,71 0 16,1-24-16,-1 24 16,24-48-16,0 47 15,0-47-15,0 0 16,24 24-16,-24-24 16,0 24-16,24 0 15,-23 0-15,-1 0 16,24 23-16,-24-23 15,24 0-15,0 0 16,0 48-16,0-49 16,24 25-16,0 0 15,23-24-15,-23 0 16,0 23-16,0-23 16,24 24-16,-24-24 15,0 0-15,47 0 16,-47 0-16,0-1 15,48-23-15,-49 24 16,25 0-16,0-24 16,24 24-16,71-24 15,-24 0 1,25 24-16,-1 0 16,48 0-16,0 0 0,0-1 15,0 1-15,48 0 16,-48 48-1,0-24-15,-24-1 16,1-23-16,-1 0 16,24 0-16,-24-24 15,24 0-15,-24 0 16,24 0-16,-71 0 16,71 0-16,24-24 15,-72 0-15,0 0 16,25 0-16,-25-23 15,24 23-15,-48-24 16,25 24-16,-1 0 16,-24 0-16,25 1 15,-1-25-15,0 24 16,1 0-16,23-24 16,-24 24-16,-23 24 15,23-23-15,-24-1 16,-23 24-16,-25 0 15,1-24-15,0 0 16,-1 0-16,25 0 16,23-24-16,25 1 15,-25-1-15,24 0 16,1 0-16,-1 1 16,-24-1-16,25 0 15,-1 24-15,0 1 16,-71-1-16,24 0 15,-49 0-15,1 24 16,-24-24-16,0 24 16,24 0-16,-25 0 31,-23-24-15,0 0-1,24 24 1,-24-47-16,0-25 15,0-24-15,0-47 16,0 72-16,0-25 16,-24 24-16,1 1 15,-25-1-15,0 24 16,24 25-16,0-49 16,-23 48-16,23-24 15,-24 25-15,24-1 16,0 0-16,-24 0 15,24-24-15,-23 24 16,23-23-16,0 23 16,-48 0-16,48-24 15,-23 24-15,-1-24 16,24 25-16,-24-25 16,24 48-16,0-24 15,-23 24-15,-25-24 16,24 24-16,-23 0 15,-25 0-15,-23 0 16,-25 0-16,25 0 16,23 0-16,-47 0 15,24 0-15,-25 0 16,-47 24-16,0 24 16,-48-1-1,48 1-15,0 0 0,-48 0 16,48-1-16,-47 1 15,70 0-15,1-24 16,0 0-16,48 0 16,23-24-1,-23 23-15,47-23 16,-24 0-16,25 0 16,23 0-16,0 0 15,0 0-15,25 0 16,-1 0-16,0-23 265,0-1-249,24 0-16,-24 24 16,24-24-16,-24 24 15,24-24-15,-24 0 16</inkml:trace>
  <inkml:trace contextRef="#ctx0" brushRef="#br0" timeOffset="11466.8547">25269 11673 0,'-24'0'47,"24"-24"-16,-24 24-15,0 0-1,0-24-15,0 24 16,-24-23-16,24 23 16,1 0-1,-1 0-15,0-24 16,0 24-16,-24-24 15,24 24-15,0 0 16,-23-24-16,23 24 16,0-24-16,-24 24 15,24 0-15,-24 0 16,25 0 15,-1 0-15,0 0-1,0 0 1,0 0 15,0 0-15,0 0 0,0 24-16,-23-24 15,23 0 1,0 0 15,24 24 16,-24-24-47,0 0 16,24 24-16,-24-24 15,24 47-15,-24-47 16,0 24-16,1 0 15,-1 24-15,0-24 16,0 0-16,24 23 16,-48-47-16,24 48 15,-24-24-15,25 24 16,-1-24-16,0 23 16,0-23-1,0 0-15,-24 24 0,48-24 16,0 0-16,-24 23 15,1-23-15,23 24 16,0-24-16,-24 0 16,0 23-1,24-23-15,-24 0 16,0 24-16,24-24 16,0 0-1,0 0-15,-24-24 16,24 23-16,0 1 94,24 24-79,-24-24-15,24 0 16,0 24-16,0-25 15,0 1-15,23 24 16,-23-48 0,0 24-1,0-24-15,0 24 16,0-24 0,-24 24-1,24-24-15,-1 24 16,1-24-16,0 0 15,24 23-15,-48 1 16,24-24-16,24 0 16,-24 24-16,-1-24 15,25 24-15,-24-24 16,0 0-16,24 0 16,-24 0-1,-1 24-15,25-24 16,-24 0-16,0 0 0,0 0 15,24 0-15,-24 0 16,-1 0-16,25 0 16,-24 0-16,0 0 15,24-24 1,23 0-16,-47 0 16,24 24-16,0 0 15,0-24-15,-25 1 16,1 23-16,24 0 0,-24 0 15,0 0 1,24 0-16,-24 0 0,-24-24 16,47 24-1,-23 0 1,0 0-16,0 0 16,24-24-16,-24 0 15,-1 24 1,-23-24-1,24 24-15,0-48 16,24 24-16,-24-23 16,24 23-16,-24 0 15,-1-24-15,25 24 16,-24-23-16,0 23 16,0 0-16,-24 0 15,0 0-15,24-24 16,0 24-16,-24 1 15,0-25-15,23 24 16,-23 0-16,24-24 16,-24 24-16,0 1 15,0-1-15,0-24 16,0 0 0,-24 24-16,24 0 15,-23-23 1,-1 23-16,24 0 15,-24 0-15,0 24 16,-24-24-16,48 0 16,-48 24-16,25-23 0,-1-1 15,-24 24-15,24-24 16,0 24 0,-24-24-16,24 24 15,-23-24-15,23 24 16,-24 0-16,0-24 15,1 24-15,-25 0 16,24-24-16,-24 24 16,25 0-16,-25 0 15,24 0-15,1 0 16,-1 0-16,24 0 16,-24 0-16,24 0 15,0 0 1</inkml:trace>
  <inkml:trace contextRef="#ctx0" brushRef="#br0" timeOffset="14650.3787">22594 7615 0,'0'-24'31,"23"24"63,1 0-63,24 24-31,-24-24 16,0 24-16,24 0 15,-24-24-15,-1 0 16,25 47-16,-24-47 16,24 24-16,-24 0 15,0 0-15,23 24 0,-23-48 16,24 47 0,-24-47-16,0 24 15,0 24-15,0-48 16,23 0-16,-47 24 15,24-24-15,0 0 16,0 0-16,0 0 16,0 0 15,0 24 31,-24 0-46,24-24 0</inkml:trace>
  <inkml:trace contextRef="#ctx0" brushRef="#br0" timeOffset="15882.849">23382 7806 0,'24'24'141,"0"0"-125,-1-24-16,25 23 15,-24-23 1,0 48-1,0-48 1,0 24-16,0 0 16,-1 0-16,1-24 15,-24 24-15,48 0 16,-48-1 0,24-23-16,-24 24 15,24 0 1,-24 0 78,-24 0-79,0-24-15,0 0 16,-24 24-16,25-24 15,-25 24-15,24-24 16,0 0 0,0 0-16,0 0 15,-23 0 1,23 0-16,0 0 16,0 24-16,0-24 15,0 0 1,0 0-16,0 0 15,-23 0 1,23 0-16,0 0 16,0 0-16,0 0 15,48 0 157</inkml:trace>
  <inkml:trace contextRef="#ctx0" brushRef="#br0" timeOffset="17747.2789">22689 12318 0,'24'0'141,"24"0"-125,-24 0-1,0 0-15,-1 0 16,1 0-16,0 0 16,0 0-16,0 0 15,24 0 1,-24 0-16,-1 0 15,1 0-15,24 0 16,-24 0 0,0 0-16,24 0 15,-24 0-15,23 0 16,-23 0-16,0 0 31,0-24 235,0 0-266,24 0 15</inkml:trace>
  <inkml:trace contextRef="#ctx0" brushRef="#br0" timeOffset="20102.35">23191 12079 0,'0'24'172,"0"0"-156,24-24-1,-1 24-15,1-24 16,-24 23-16,24 1 15,0-24-15,-24 24 16,24-24 0,-24 24-16,24-24 15,-24 24 1,24-24-16,-24 24 16,48 0-16,-48 0 15,23-24 1,-70 23 296,23-23-296,0 24-16,-24-24 16,24 0-16,0 0 15,0 0 1,1 0 15,23 24-15,-24-24 265,24 24-265</inkml:trace>
  <inkml:trace contextRef="#ctx0" brushRef="#br0" timeOffset="28362.327">23883 16090 0,'-24'23'125,"24"25"-125,0 0 16,0-24-16,0 23 15,-23 25-15,23-24 16,0 23-16,0 1 15,0 0-15,0-1 16,0 1-16,0-24 16,23-1-16,1 1 15,-24 0-15,48-24 16,-48 24-16,24-1 16,-24-23-16,24 0 15,0 24-15,-24-24 16,47 23-16,-23-23 15,24 0-15,-24 24 16,0-24-16,24 23 16,-48-23-1,47 0-15,-23 0 0,24 0 16,-24 0-16,0 0 16,24 0-16,-25-1 15,1-23-15,24 24 16,-24-24-16,0 0 15,24 24 1,-24-24-16,-1 0 16,25 0-16,0 0 15,0 0-15,0 0 16,-25 0-16,25 0 16,-24 0-16,0-24 15,24 0-15,-1-23 16,1 23-16,0-24 15,-24 24-15,24-24 16,-24 25-16,23-25 16,-23 24-16,0 0 15,24 0-15,-24 0 16,23-23-16,-23 23 16,0 24-16,0-24 15,-24 0-15,24 24 16,0-24-16,0 24 15,-24-24-15,24 0 16,0 1-16,-1-1 16,-23 0-16,48-24 15,0 0 1,-48 24-16,48 1 16,-24-25-16,-1 48 15,1-48-15,-24 24 16,24 0-16,0-23 15,0 23-15,0-24 16,-24 24-16,0 0 16,0-24-16,24 25 15,-24-1-15,0 0 16,0-24-16,0 24 16,0 0-16,0-23 15,0 23-15,0 0 16,0 0-16,0-24 15,0 24-15,0 1 16,0-1-16,-24 0 16,0-24-16,24 24 15,-24 0-15,0-23 16,-24 23-16,25-24 16,-25 48-16,48-48 15,-48 24-15,24 0 16,0-23-16,-23 23 15,23 0-15,-24 0 16,24 24 0,0-24-16,-24 0 0,1 0 15,23 1 1,-24-1 0,24 24-16,0 0 15,0-24-15,0 0 16,1 24-1,-1 0 1,0 0 0,0 0-16,-24 0 15,24 0-15,-24 0 16,25 0 0,-1 0-1,0 0-15,0 0 16,0 24-16,0 0 15,0 0-15,0-1 16,-23 1-16,23 24 16,-24-24-16,24 0 15,-24 0-15,1 0 16,23-1-16,0 1 16,-24 0-16,24-24 15,-24 24-15,24 0 16,1 0-1,-1-24-15,24 24 16,-24 0-16,0-1 16,-24 1-16,24 0 15,0 24-15,1-48 16,-1 24-16,0 24 16,-24-25-1,48 1-15,-24 24 16,0-48-16,24 24 15,-24-24-15,24 24 16,-24 0-16,1-1 16,-1-23-16,0 48 15,0-24-15,0 0 16,0-24-16,24 24 16,-24 0-16,0-24 15,1 0 126,-1 0-126,0 0 1,0 0 0,0 0-1,0 0 1,0 0 0,0 0-16,0 0 15,1 0 1</inkml:trace>
</inkml:ink>
</file>

<file path=ppt/ink/ink17.xml><?xml version="1.0" encoding="utf-8"?>
<inkml:ink xmlns:inkml="http://www.w3.org/2003/InkML">
  <inkml:definitions>
    <inkml:context xml:id="ctx0">
      <inkml:inkSource xml:id="inkSrc0">
        <inkml:traceFormat>
          <inkml:channel name="X" type="integer" min="-614" max="1946" units="cm"/>
          <inkml:channel name="Y" type="integer" min="-1080" max="768" units="cm"/>
          <inkml:channel name="T" type="integer" max="2.14748E9" units="dev"/>
        </inkml:traceFormat>
        <inkml:channelProperties>
          <inkml:channelProperty channel="X" name="resolution" value="74.4186" units="1/cm"/>
          <inkml:channelProperty channel="Y" name="resolution" value="95.25773" units="1/cm"/>
          <inkml:channelProperty channel="T" name="resolution" value="1" units="1/dev"/>
        </inkml:channelProperties>
      </inkml:inkSource>
      <inkml:timestamp xml:id="ts0" timeString="2020-09-04T01:34:34.104"/>
    </inkml:context>
    <inkml:brush xml:id="br0">
      <inkml:brushProperty name="width" value="0.05292" units="cm"/>
      <inkml:brushProperty name="height" value="0.05292" units="cm"/>
      <inkml:brushProperty name="color" value="#FF0000"/>
    </inkml:brush>
  </inkml:definitions>
  <inkml:trace contextRef="#ctx0" brushRef="#br0">8526 4702 0,'-24'0'15,"0"0"-15,1 24 16,-1-24-16,0 24 16,0-24-16,0 0 15,0 0 1,0 24-1,0-24 1,1 0-16,-1 0 16,0 0-16,-24 0 15,48 24 1,-24-24-16,0 24 16,0 0-1,0-24-15,1 47 0,-1-23 16,0 0-16,0 0 15,0 0 1,24 24-16,-48-24 0,48-1 16,-24 25-1,24-24-15,-23 0 0,23 24 16,-24-24 0,0-1-16,24 49 15,-24-48-15,-24 0 16,48 24-16,-24-25 0,0 25 15,0-24 1,-23 24-16,23 23 16,-24 25-16,0-1 15,24 25-15,-23-25 16,23 25-16,-24-1 16,0-24-16,0 25 15,25-1-15,-25-47 16,24 47-16,-24-23 15,48-25-15,-24 49 16,0-49-16,0-23 16,1 0-16,23-1 15,-24 1-15,0 24 16,24-48-16,0 0 16,0 23-16,0-23 15,0 0-15,0 24 16,-24 0-1,24 23-15,0-23 16,-24 0-16,24 23 16,0-47-16,0 24 15,24 0-15,-24-25 0,0 1 16,24 24-16,0-24 16,-24 24-1,24-24-15,-1-1 16,-23 25-16,24-24 15,0 24-15,0 0 16,0 23-16,0-47 16,-24 0-16,24 48 15,0-49-15,0 1 16,-24 24-16,23 0 16,1-1-16,-24 1 15,0 0-15,48 0 16,-24-24-16,-24 23 15,0 1-15,24 0 16,-24-24-16,24 23 16,-24 1-16,0 0 15,0-24-15,24 47 16,-24-47-16,0 48 16,0 0-16,0-49 15,0 1-15,0 24 16,0 0-16,0 0 15,24-25-15,-24 1 16,0 24-16,23 0 16,-23-24-16,0-1 15,0 25-15,24-24 16,0 0-16,0 48 16,0-49-16,-24 1 15,24 24-15,0-24 16,0 0-16,-24 71 15,23-47-15,1 0 16,0 47-16,-24-47 16,24 24-16,0-1 15,24 25-15,-48-25 16,48 1-16,-25 23 16,1 25-16,0-25 15,0 25-15,0-25 16,0 1-16,0-25 15,-24 49-15,0-73 16,24 49-16,-24-25 16,0 25-16,0-48 15,0 47-15,0-23 16,0-24 0,0-1-16,0-23 0,0 48 15,0-48-15,0 0 16,0 23-16,0 1 15,0 0-15,0-24 16,0 23-16,0 1 16,23 24-16,1-48 15,0 23-15,-24-23 16,24 24-16,0-24 16,0 24-1,0-25-15,24 1 16,-25 24-16,1-24 0,0 24 15,24-24-15,-24 23 16,24-23-16,-25 0 16,1 24-16,0-24 15,24 23 1,-24 1-16,24 0 16,-24-24-16,-1 24 15,25-25-15,-24 25 16,0-24-16,0 0 0,-24 24 15,48-24 1,-48-1-16,24 25 16,-24-24-1,-24-24 79,0 0-94,0 0 16,0 0-16,0 0 15,0 0-15,0 0 16,-23 0 0,23 0-16,24 24 15,-24 0-15,0-24 16,0 0-16,-24 24 15,0 0 1,48-1-16,-47 1 16,47 0-16,-24 24 15,0-24-15,0 23 16,0-23-16,0 0 16,24 24-16,-24-24 15,1 0-15,-1 23 16,0-23-16,24 24 15,-24 24-15,-24-25 16,48 1-16,-24 24 16,0-1-16,-23 1 15,47 24-15,-24-49 16,24 25-16,-24-24 16,0-1-16,0 1 15,0 0-15,-24 0 16,25-1-16,23 1 15,-48-24-15,24 0 16,-24 24-16,48-25 16,-24 25-16,0-24 15,24 0-15,-24-24 16,1 24-16,-1 24 16,0-25-1,24 1 1,-24 0-1,24 0-15,0 24 16,-24-24-16,24 0 16,-24 23-16,24-23 15,-24 24-15,24 0 16,0-1-16,0-23 16,0 0-16,0 0 15,0 24-15,0-24 16,0 23-16,24-23 15,0 0-15,-24 24 16,48-24-16,-24 0 16,-24-1-16,24 1 15,23 0-15,-23 0 16,24 24-16,-24-24 16,0 23-1,47-23-15,-47 24 16,24-24-16,-24 0 15,0 24-15,24-25 16,-1 25-16,1-24 0,48 24 16,-49-24-1,49 0-15,-24-1 16,-1-23-16,1 24 16,0-24-16,23 0 15,1 0-15,47 0 16,24-24-16,-47 1 15,47-1-15,0 0 16,0 0-16,0 0 16,0 0-16,25 0 15,-1-23-15,0-1 16,-24 0-16,-24 24 16,-23-24-16,-73 25 15,-23-1-15,24-24 16,-24 24-16,0 0 15,24-24-15,-25 25 16,25-25-16,0 24 16,-24-24-16,24 24 15,-25 0-15,25-23 16,-24 23-16,24-24 16,24 24-16,23-23 15,24-1-15,25 0 16,-25 0-16,48 1 15,1-1-15,47 0 16,-24 0-16,24 1 16,-48-1-16,0 0 15,-24 24-15,0-24 16,-23 25-16,23 23 16,24-24-16,24 0 15,1 0-15,-1-24 16,24 24-16,-24-23 15,-24 47-15,-24-24 16,24 0-16,-23 0 16,-1 0-16,-24 0 15,1 0-15,-1 0 16,24-23-16,-47 47 16,47-24-16,-47-24 15,-25 24-15,25-23 16,-24 47-16,-25 0 15,1-24-15,0 24 16,24 0-16,-1 0 16,25-24-16,-25 24 15,49 0-15,-1-24 16,-47 24-16,71-48 16,-47 0-16,-25 1 15,49-1-15,-49 24 16,49-24-16,-48 1 15,-1 23-15,25-24 16,-72 24-16,23 0 16,1-24-16,-24 48 15,0-47-15,24 23 16,-24-24-16,23 24 16,-23 0-16,24-47 15,0 23-15,-24 0 16,47-47-1,-23 47-15,24-71 16,-1 23-16,1-47 16,-24 0-16,0 47 15,-25-47-15,25 0 0,-48 23 16,48-23-16,-48 0 16,0 24-16,0-1 15,0-23 1,0 24-16,-48-25 15,24 1-15,-23 0 16,-1 24-16,0-49 16,0 25-16,0-24 15,1-48-15,-1 48 16,24-24-16,-24 0 16,0 0-16,-23-24 15,23 24-15,24 0 16,0 0-16,0 0 15,1-23-15,-1 70 16,-24-70-16,0 23 16,0 23-16,1 1 15,23 24-15,-24-24 16,24 0-16,0 24 16,24-48-16,0 24 15,48-48-15,0 48 16,-1-24-16,1 24 15,0-1-15,0-23 16,23-23-16,-23 23 16,0 24-16,0-24 15,-1 47-15,1-23 16,0 0-16,0 24 16,-24 0-16,0 23 15,-1-47-15,-23 96 16,0-1-1,0 24-15,0 0 16,0 1-16,0-1 16,0 24-16,-23-24 15,-1 24-15,-24 1 16,24-25-16,0 24 16,-48-24-16,25 24 0,-1-23 15,0 23-15,-47-24 16,-1 0-1,24 24-15,-47-23 16,-24-1-16,71 0 16,-71 0-16,47 25 15,-23-1-15,23 0 16,-47 0-16,24 24 16,-1 0-16,-23 0 15,23 0-15,-47 48 16,-48-1-16,48-23 15,0 24-15,-24 0 16,24-24-16,0 23 16,23 1-16,25 0 15,-24 0-15,23-1 16,1-23-16,-25 24 16,1-24-16,0 24 15,23-1-15,-23 1 16,0 0-16,-1 0 15,49-1-15,-48 1 16,-1 0-16,25 0 16,-24-1-16,-1-23 15,1 24-15,24 0 16,-25-1-16,1 1 16,0 0-16,-1 0 15,25-24-15,-24-1 16,23 1-16,1 0 15,23 0-15,25-24 16,23 0-16,-48 0 16,25 24-16,-1-24 15,-23 24-15,23-24 16,-48 24-16,73-24 16,-1 0-16,-24 23 15,1 1-15,-1 24 16,0-48-16,-47 48 15,23 0-15,-47-1 16,0 1-16,-1 0 16,1 0-16,24-1 15,-25 1-15,-23 0 16,0 0-16,-24-1 16,-24 25-16,24-24 15,48-1-15,-1 1 16,25 0-16,-24-24 15,47 0-15,-23 23 16,23-23-16,25 0 16,47-24-16,0 24 15,-24 0-15,-24 0 16,48-24 0,-23 0-16,23 0 15,-24 0-15,24 0 0,0 0 16,-23 0-16,23 0 15,0 0-15,0 0 16,-24 0-16,24 0 16,0 0-16,0 0 15,1 0 1,-1-24-16,0 24 16,0-24-16,0 24 15,24-24 1,-24 24-16,0 0 187,0 0-140,1 0-47,-25 0 16,24 0-16,-24 0 15,24 0-15</inkml:trace>
  <inkml:trace contextRef="#ctx0" brushRef="#br0" timeOffset="15467.4435">17960 15540 0,'-24'0'78,"0"0"-63,-23 0 1,23 0-16,0 0 16,0 0-16,0 0 15,0 0-15,0 0 16,0 0 0,1 0-1,-1 0 1,0-23-16,-24 23 15,24 0 1,-24-24 0,25 0-16,-1 24 15,-24 0-15,24 0 16,0 0-16,-24 0 16,24 0-1,1 0 1,-1 0-16,0 0 15,0 0 1,0 0-16,0 0 16,0 0-16,0 0 15,1 0-15,-25 0 16,24 0 0,-24 0-1,24 0 1,0 0-16,0 0 15,1 0-15,-25 0 16,24 0 0,0 0-16,0 0 15,0 0 17,0 0-17,1 0 1,-1 0-16,-24 0 15,24 0-15,0 0 16,0 0 0,0 0-16,0 0 15,1 0-15,-25 0 16,24 0 0,0 0-16,0 0 15,-24 0-15,24 0 16,-23 0-16,23 24 15,0-24-15,-24 24 16,48-1-16,-24-23 16,0 0-1,1 0 1,-1 0-16,0 0 16,-24 0-1,48 24-15,-24-24 16,-24 0-16,24 24 15,-23 24-15,23-24 16,0 0-16,-24 23 16,0-23-1,-23 48-15,23-48 16,-24 47-16,48-47 0,-23 24 16,23 0-1,-24-24-15,24 0 16,-24-1-16,24 25 15,1-48-15,-1 24 94,-24 24-78,48-24-16,-24 23 15,0 1-15,24 24 16,0-1-16,-24 25 16,24-1-16,0-47 15,0 24-15,24-1 16,0-23-16,0 0 16,0-24-16,0 23 15,23-23-15,-23 0 16,24 24-16,-24-24 15,24 24-15,-48-25 16,48 1-16,-25 0 16,1 0-16,0-24 15,0 0-15,0 24 16,-24 0-16,48 0 16,-48-1-16,48 1 15,-25 0-15,1 0 16,24 0-16,-24-24 15,0 0 1,24 0-16,-1 0 0,1 0 16,24 0-16,23-24 15,25-24-15,23 24 16,-24-23 0,25-1-16,-1 48 0,-24-24 15,25 0 1,-25 24-16,1 0 15,-49-24-15,1 24 16,-24 0-16,-1 0 0,-23 0 16,24 0-1,0-23-15,23 23 16,-23-24-16,0 0 16,0-24-16,47 24 15,-47-24-15,24 25 16,-24-25-16,47 24 15,1-48-15,-25 1 16,49 47-16,-73-24 16,1 24-16,24-24 15,-48 25-15,0-1 16,23 0-16,-23 24 16,0 0-16,-24-24 15,24 24-15,0-24 16,0 24-1,0-24-15,0 0 16,23-23-16,-23 23 16,24-24-16,-24 24 15,0 0-15,23-24 16,-23 25-16,24-25 16,-24 24-16,0 0 15,0-24-15,0 48 16,-24-47-16,24 23 15,-24 0-15,23 0 16,-23 0 109,0 0-125,0 0 16,-23 1-16,23-1 15,-24 0-15,-24 0 16,24 24-16,-24-24 16,24 0-16,0 24 15,-23 0-15,23 0 16,0 0-16,0 0 15,-24 0-15,24 0 16,1-24-16,-25 0 16,0 1-16,0-25 15,0 24-15,-71-24 16,47 24-16,25-23 16,-1 23-16,-24 0 15,48 0-15,0 0 16,-23 24-16,23 0 15,0 0-15,0 0 16,0 0 0,0 0-16,0 24 15,1-24-15,-25 48 16,24-48-16,0 24 16,0-24-16,0 23 15,0-23 63,0 0-15,24 24-63,0-48 78,0 1-62,0-25-16,0 24 15,0-24-15</inkml:trace>
  <inkml:trace contextRef="#ctx0" brushRef="#br0" timeOffset="18224.8363">9171 9167 0,'0'-24'125,"0"48"32,0-1-142,0 1 1,0 0 15,24 24-31,-24-24 16,0 0-16,0 23 15,24-23-15,-24 0 16,48 24-16,-48-24 16,0 0-16,24 0 15,-24-1-15</inkml:trace>
  <inkml:trace contextRef="#ctx0" brushRef="#br0" timeOffset="19721.513">11058 9095 0,'0'-24'47,"48"72"62,-24 0-93,-1 23-16,1-23 0,0 0 16,0-24-16,0 23 15,0-23 1,0 0-16,-24 24 0,0-24 16,0 0-16,0-1 15,24-23-15,-24 24 16</inkml:trace>
  <inkml:trace contextRef="#ctx0" brushRef="#br0" timeOffset="40495.8771">11321 3628 0,'0'-24'78,"24"24"31,-1 0-93,1 48-16,0-48 15,24 48-15,-24-24 16,0 23-16,23-23 16,-23 0-16,24 24 15,-24-24-15,24 24 16,-24-25-16,0 25 16,23-24-16,-23 0 15,24 24-15,-24-1 16,24-47-1,-25 24-15,1 0 16</inkml:trace>
  <inkml:trace contextRef="#ctx0" brushRef="#br0" timeOffset="42043.0857">11368 4225 0,'24'-24'93,"0"24"-46,24 0-47,-24 0 16,0 0-16,0 0 15,23 24-15,-23 0 16,0-24-16,24 0 16,-24 0-16,0 0 15,23 24-15,-23-24 16,0 0-16,0 0 16,24 24-16,-24-24 15,0 0-15,-1 0 16,1 0-16,0 0 15,24 0-15,-48 24 16,48-24-16,-24 0 16,-24 23-1,24-23 1,-1 0 15,1 0-31,-24 24 16,0-48 140,0 1-156,0-1 0,0 0 16,0 0-1,0-24-15,0 24 16,-24-23-16,24-1 16,-47-24-16,47 24 15,-24-23-15,0-1 16,0-23-16,24 23 15,-24 0-15,24 1 0,-24 23 16,24 24 0,-24-23-16,24 23 15,0 0-15,0 0 16,0 0 0,-24 48 124,1-24-140,23 24 16,0 0-1,0 0 32</inkml:trace>
  <inkml:trace contextRef="#ctx0" brushRef="#br0" timeOffset="49283.8342">25054 10981 0,'-24'0'16,"0"0"0,0 0-16,0 0 15,0 0 1,0 0 0,0 0-1,1 0 1,-1 0-1,0 0-15,0 0 16,0 24-16,-24 0 31,24-24-31,24 47 16,-24-23-16,24 0 16,0 0-16,-23-24 15,23 24-15,0 24 16,-24-25-16,24 1 15,0 24-15,0-24 16,-24 0-16,24 24 16,0-25-1,0 1-15,-24 24 16,24 0-16,0 0 16,0-1-16,0 1 0,-24 0 15,0 23-15,24 1 16,-24 0-16,0-1 15,-23 1 1,47 23-16,0 25 16,-24-25-16,24 1 15,0 23-15,0 24 16,-24 1-16,24-49 16,0 24-16,-24 25 15,24-25-15,0-24 16,0 1-16,0-24 15,0 23-15,24-23 16,0-1-16,-24 1 16,24 0-16,-1 23 15,-23-23-15,24-25 16,0 25-16,-24-48 16,24 0-16,24 23 15,-48-23-15,48 24 16,-48-24-16,24 0 15,-1 24-15,25-25 16,-24 25-16,24 0 16,-24 0-16,24-1 15,-25 25-15,1-48 16,0 0-16,24 24 16,-24-25-16,24 25 15,-25-24-15,25 0 16,-24 0-16,0 23 15,24-47-15,-24 24 16,0 0-16,23 0 16,-23 0-16,24-24 15,-24 24-15,0 0 16,23-24-16,-23 24 16,0-24-16,24 0 15,-24 23-15,24-23 16,-24 0-16,23 0 15,1 0-15,0 0 16,23 0-16,25 0 16,0 0-16,-1 0 15,25-23-15,-49-1 16,25 0-16,-49 24 16,25 0-16,0-24 15,-24 0-15,23 0 16,1 24-1,-48-24-15,47 0 0,1 24 16,24-23-16,-25-1 16,1 0-16,-1 0 15,1 24-15,48-48 16,-73 24-16,1 1 16,0 23-16,0-48 15,23 48-15,1-24 16,-24 0-16,-1-24 15,25 24-15,24-23 16,-25-1-16,1 24 16,-24-24-16,23 24 15,-23-23-15,-24 23 16,24-24 0,0-24-16,-1-23 0,-23 47 15,24-23 1,-24 23-16,24 24 0,-24-24 15,23 24-15,-23-23 16,24 23-16,-48 0 16,48-24-1,-24 0-15,-1 1 16,1-1-16,-24 0 16,24 0-16,-24 25 15,0-49-15,0 48 0,0 0 16,0-24-16,0 25 15,0-25 1,0 24-16,0 0 16,0-24-16,24 1 15,-24-1-15,0-24 16,-24 24-16,24-23 16,-24-1-16,-23-23 15,23 23-15,24 1 16,-48 23-16,24-24 15,0 24-15,-24-47 16,25 47-16,-25 0 16,24 1-16,-24-25 15,24 48-15,-24-47 16,1 23-16,-1-24 16,24 1-16,-48-1 15,48 0-15,-47 25 16,23-1-16,0-24 15,1 48-15,-1 1 16,24-25-16,-48 24 16,1-24-16,-1 0 15,48 25-15,-24-1 16,24-24-16,-47 24 16,47 24-16,0-24 15,-24 0-15,-23 24 16,47-24-16,-24 24 15,0 0-15,0 0 16,-47 0-16,23 0 16,-23 0-16,-49 24 15,1-24-15,48 0 16,-1 0-16,-47 24 16,23-24-16,1 0 15,-1 0-15,49 24 16,-1-24-16,48 0 15,-24 24-15,25-24 16,-25 24-16,0-24 16,24 0-16,-24 24 15,1-24-15,23 24 16,0-24-16,-24 23 16,24-23-16,-24 24 15,25-24-15,-1 0 16,0 0-16,-24 24 15,24-24-15,0 0 16,0 0-16,1 0 16,-1 0-1,0 0 32,0 0 141,-24 0-157,24 0-15,0 0-1,0 0-15,1 0 16,-1 0-1,0 0-15,0 0 16,0 0 0</inkml:trace>
  <inkml:trace contextRef="#ctx0" brushRef="#br0" timeOffset="57427.3779">20205 11530 0,'-24'0'78,"0"0"1,1 0-64,-1 0-15,0 0 16,0 0-1,0 0 1,0 0 0,0 24-16,0-24 15,1 0-15,23 24 16,-24-24-16,0 0 16,0 24-16,0-24 15,24 23 1,-24-23-1,0 0-15,0 0 32,0 0-17,1 24 1,-1-24-16,0 24 16,0 0-1,24 24-15,-48-48 16,48 24-16,-24 0 15,24-1-15,-24 1 16,24 0 0,-23-24 15,23 24-15,-24-24-1,24 24-15,0 24 16,-24-25-16,0 1 15,24 48-15,-48-24 16,0 23-16,24 1 16,-23 71-16,-1 0 15,0 1-15,0-49 16,1 25-16,23-49 16,0-23-16,0-24 15,24 23-15,0-23 16,0 0-16,-24-24 31,24 24 16,0 0-16,0 0-31,0 0 16,0 23-16,0-23 15,24 24-15,0-24 16,0 0-16,-24 24 16,24-25-16,-1 1 15,-23 24-15,24-24 16,0 0-16,24 0 16,-48 0-1,24-24-15,0 23 16,-24 1-1,48 0-15,-48 24 16,47-24-16,-23 0 16,24 23-16,-24-23 15,24 24-15,-24-24 16,-1 24-16,1-24 16,0-1-16,24 1 15,-48 0-15,48-24 16,-24 0 15,-1 0 47,1 0-47,0 0-15,0 0 0,0 0 15,0 0-15,0-24-1,0 0 1,-24 1-1,24 23 1,-1 0-16,1 0 16,-24-24-1,24 24 1,0 0 0,0 0-16,0-24 15,0 24 16,-24-24-15,24 24-16,-1-24 16,1-24-1,0 24-15,24-23 16,-24 23 0,0 0-16,-24 0 0,24 0 15,-24 0-15,24 24 31,-1 0-15,-23-24 0,24 24-1,0 0 1,-24-47 0,24 23-16,-24 0 15,48-24-15,-24 0 16,0 1-16,-1-1 15,25 24-15,-48 0 16,24-24-16,0 25 16,-24-25-16,24 24 15,0 0 1,-24 0 31,0 0 0,24 0-47,-24 1 15,0-25-15,24 0 16,-24-23-16,0 23 16,0 24-16,0-24 15,0 0-15,0 25 16,0-1-16,0-24 15,-24 24-15,24 0 32,0 0 30,0-23-46,0 23-16,0 0 15,0 0-15,-24-24 16,0 24-16,0-23 16,24 23-16,0 0 15,-24-24-15,24 24 16,0 0 0,0 0-16,-24 24 15,24-23 63,0-25-62,-24 0-16,24 0 16,0 24-16,-24 1 15,-23-25-15,47 24 16,-24-24-16,0 24 15,24 1-15,-24-1 16,24 0 15,-24 24 1,0-24 14,24-24-30,-47 24-16,47 0 16,-48-23-16,24 23 15,0 0 1,0 0-16,0 0 16,0 24 62,24-24-47,-24 24-31,24-24 16,-23 24-16,-1-23 15,24-1-15,-24 0 16,0 24 234,0 0-219,24 24 0</inkml:trace>
</inkml:ink>
</file>

<file path=ppt/ink/ink18.xml><?xml version="1.0" encoding="utf-8"?>
<inkml:ink xmlns:inkml="http://www.w3.org/2003/InkML">
  <inkml:definitions>
    <inkml:context xml:id="ctx0">
      <inkml:inkSource xml:id="inkSrc0">
        <inkml:traceFormat>
          <inkml:channel name="X" type="integer" min="-614" max="1946" units="cm"/>
          <inkml:channel name="Y" type="integer" min="-1080" max="768" units="cm"/>
          <inkml:channel name="T" type="integer" max="2.14748E9" units="dev"/>
        </inkml:traceFormat>
        <inkml:channelProperties>
          <inkml:channelProperty channel="X" name="resolution" value="74.4186" units="1/cm"/>
          <inkml:channelProperty channel="Y" name="resolution" value="95.25773" units="1/cm"/>
          <inkml:channelProperty channel="T" name="resolution" value="1" units="1/dev"/>
        </inkml:channelProperties>
      </inkml:inkSource>
      <inkml:timestamp xml:id="ts0" timeString="2020-09-04T01:36:32.842"/>
    </inkml:context>
    <inkml:brush xml:id="br0">
      <inkml:brushProperty name="width" value="0.05292" units="cm"/>
      <inkml:brushProperty name="height" value="0.05292" units="cm"/>
      <inkml:brushProperty name="color" value="#FF0000"/>
    </inkml:brush>
  </inkml:definitions>
  <inkml:trace contextRef="#ctx0" brushRef="#br0">18510 14490 0,'0'0'0,"23"0"0,25 0 16,-24 0-16,24 0 15,-24 0 1,0 0 0,-1 0-1,1 0 1,0 0 0,0 0-1,0 0-15,0 0 16,24 0-16,-24 0 15,-1-24 17,1 24-32,-24-24 15,24 24-15,0-24 16,0-23 0,24 23-16,-24-24 15,23 24-15,-47 0 16,48-23-16,-24 23 15,0-24-15,0 24 16,24 0-16,-48-23 16,23 23-16,1-24 15,24 24-15,-48 0 16,24-24-16,24 25 16,-24-25-16,0 24 15,-1 0-15,25-24 16,-48 24-16,24-23 15,0 23-15,-24 0 16,24-24-16,0 24 16,0-23-16,-1-1 15,-23 24-15,48 0 16,-24-24-16,-24 24 16,0 1-16,0-49 15,0 48-15,0-24 16,0 24-16,0-23 15,0-1-15,0 0 16,0 24-16,0-23 16,0 23-16,-24-24 15,0 0-15,0 1 16,-23-1-16,23 24 16,0-48-16,-24 48 15,24 1-15,-23-25 16,23 24-16,-24-24 15,24 48-15,0-48 16,-24 48-16,24-47 16,1 47-16,-25-24 15,24 24-15,-24-24 16,24 24 0,0 0-16,0 0 15,1 0-15,-25 0 16,24 0-16,0 0 15,-24 0-15,48 24 16,-47-24-16,23 24 16,0-24-16,0 0 15,0 0-15,0 0 16,-24 0-16,24 0 16,1 0-16,-1 0 15,0 0-15,-24 0 31,24 0-31,0 24 16,0-1-16,1-23 0,-25 24 16,24 0-1,0 0-15,0-24 16,-24 24-16,24 0 16,1 0-1,-1 23-15,0-47 16,0 48-16,0-48 15,0 48-15,0-48 16,0 24-16,1 0 16,-1 0-16,0-1 15,-24 1-15,24 0 16,0 0-16,0 24 16,0-48-16,24 24 15,-23 0-15,23-1 16,0 1-16,-24 0 15,0 24-15,24-24 16,-48 23-16,24-23 16,0 24-16,0 0 15,0-24-15,-23 23 16,47 1-16,-24 24 16,0-24-16,0 23 15,24 1-15,-24-1 16,24 1-16,-48 24 15,48-1-15,0-23 16,-23 47-16,23-71 16,0 23-16,0 1 15,0-24-15,0-1 16,0-23-16,0 24 16,0-24-16,0 0 15,0 0-15,0 0 16,-24-24-1,48 0 110,-1 0-125,1-24 16,24 24-16,-24 0 0,0-24 16,24 24-1,-25 0-15,1 0 16,0 0-16,24 0 16,-24 0-16,0 0 15,24 24-15,-25-24 16,1 0-16,-24 24 15,24-24-15,0 0 32,0 0 124,0 0-140,24 0-1,-24 0 1,-24 23 218,0 1-203</inkml:trace>
  <inkml:trace contextRef="#ctx0" brushRef="#br0" timeOffset="11571.3965">19728 15015 0,'0'0'0,"0"-24"15,-48 1 1,48-1-16,-24 24 15,24-24 1,0 0-16,-48 24 16,48-24-1,-24 24 1,0-24 15,1 24-15,-1 0-1,0 0 1,0 0 0,0 0-16,-24 0 15,24 0-15,0 0 16,1-24-16,-25 24 16,0 0-16,24 0 15,-24 0 1,24 0-1,1 0-15,-1 0 16,0 0-16,0 0 16,0 0-16,0 0 15,0 0 1,0 0 0,1 0-16,-1 0 15,0 0 1,0 0-16,0 24 15,0-24-15,-24 0 16,24 24-16,1 0 16,-25 0-16,24 0 15,-24 0-15,24-1 16,0 1-16,-23 0 16,23 0-16,0-24 15,-24 48-15,24-48 16,-24 24-16,25-1 15,-1 1-15,-24 0 16,24 0-16,0 0 16,0 0-16,-23 24 15,23-25-15,0 1 16,-24 24-16,24-24 16,-24 24-16,24-24 15,1 23-15,-25-23 16,24 0-16,0 24 15,0-24-15,0 0 16,0-1-16,24 1 16,-24 0-16,1 24 15,-1-48 1,24 24-16,-24 0 16,24 0-16,0-1 15,0 1 1,0 0-16,0 0 15,0 24 1,0-24-16,0 0 16,0 23-16,0-23 15,24 24 1,0-24-16,-24 0 16,0-1-16,23 1 15,-23 24-15,24-24 16,-24 0-16,0 0 15,24 0-15,0-1 16,0 1-16,24 24 16,-48-24-16,48 0 15,-25 0-15,1 0 16,24-1-16,-24 25 16,24-24-1,-24 0-15,0-24 0,23 48 16,1-24-1,-24-1-15,0 1 16,24 0-16,-25-24 16,1 0-16,24 24 15,-24-24 1,0 24-16,24-24 16,-24 0-16,-1 0 15,25 0-15,24 0 0,-24 0 16,23 0-1,-23 0-15,-24 0 16,24 0-16,-1 0 16,1 0-16,-24 0 15,24 0-15,0 0 16,23 0-16,-23 0 16,0 0-16,-24-24 15,0 24-15,47 0 16,-23-24-16,0-24 15,0 25-15,-1-1 16,-23 24-16,0-48 16,24 24-16,-24 24 15,23-24-15,-23 0 16,0 0-16,24 1 16,-24-25-16,24 24 15,-24-24-15,-1 24 16,25-23-16,-24 23 15,0 0-15,0-24 16,0 24-16,0-24 16,-1 25-16,-23-1 15,0-24-15,0 24 16,24 0-16,-24-47 16,0 47-1,0-48-15,0 24 16,0 1-16,-24-1 15,-23-24-15,23 1 0,0-1 16,-24 0 0,24 25-16,0-25 0,-23 24 15,23 1 1,-24 23-16,24-24 16,0 24-16,-24-24 15,25 24-15,-25-23 16,24 23-16,0 0 0,0-24 15,0 24 1,0-23-16,-23 23 16,23 0-16,0 0 15,24 0-15,-24 0 16,0 0-16,0 24 16,0-23-16,0 23 15,1-24-15,-1 24 16</inkml:trace>
  <inkml:trace contextRef="#ctx0" brushRef="#br0" timeOffset="17435.8642">28541 15135 0,'-24'0'94,"0"0"-79,0 0 1,0 0-16,0 0 0,0 0 15,0 0-15,-23 0 16,23 0 15,0 0-31,0 0 16,0 0-16,-24-24 16,24 24-1,-23 0 1,23-24-16,0 24 15,-24 0-15,24 0 16,0 0-16,0 0 16,-23 0-16,23 0 15,-24 0 1,0 0 0,24 0-1,1 0-15,-1 0 16,0 0-16,0 0 15,0 0 17,0 0-32,0 0 15,24 24 1,-24-24-16,-23 0 16,47 24-1,-24-24-15,0 23 16,0-23-16,24 24 15,-48 24-15,24-24 16,0 24-16,-23-24 16,23 23-16,-24 1 15,24-24-15,-24 24 16,24 23-16,-23 1 16,23-24-16,-24-1 15,24 1-15,-24 24 16,24-24-16,1-25 15,-1 25-15,24-24 16,-24 0-16,0 24 16,24-24-16,0-1 15,-24 25-15,24-24 16,-24 0-16,24 24 16,0-25-16,0 1 15,0 0 1,0 0 78,24-24-79,0 24 1,0 0-16,0-24 15,0 24-15,-1-24 16,-23 24-16,48-1 16,-24-23-16,0 0 15,24 24-15,-24 0 16,0-24-16,23 48 16,1-24-16,-24-24 15,24 48-15,-24-48 16,23 23-1,-23 1-15,24 0 0,0 24 16,0-24-16,-1 0 16,-23-24-16,24 24 15,-24-1-15,24 1 16,-24-24-16,-1 24 16,1-24-16,0 24 15,0-24 1,24 0-16,-24 0 15,0 0-15,23 24 16,-23-24-16,0 24 16,24-24-16,-24 0 15,0 24-15,23-24 0,-23 24 16,0-24 0,24 0-16,-24 0 15,0 23-15,0-23 16,-1 0-16,1 0 15,0 0 1,24 0 0,-24 0-16,0 0 15,0 0-15,23 0 16,-23 0-16,24-23 16,-24-1-16,0 24 15,24 0-15,-48-24 16,24 0-16,-1 24 15,1-24-15,24 0 16,-48-24-16,48 25 16,-24-1-16,0-24 15,-1 24-15,1-24 16,0 24-16,0 1 16,0-1-16,0-24 15,0 24-15,-24-24 16,24 24-16,-24 1 15,24-25-15,-1 24 16,1 0-16,-24-24 16,0 24-16,24-23 15,-24-1-15,0 24 16,24-24-16,-24 25 16,0-25-16,0 24 15,0 0-15,24-24 16,-24 24-16,0 1 15,0-1-15,0-24 16,0 24-16,0 0 16,0-24-16,0 25 15,-24-1-15,24-24 16,-24 24-16,0 0 16,0-24-16,1 1 15,23 23 1,-24-24-1,0 48-15,0-48 16,0 48-16,0-47 16,0 23-16,-24-24 15,25 24-15,-1 0 16,0 0-16,-24 0 16,24 1-16,0-1 15,-23 0-15,23 0 16,0 24-16,0-48 15,0 48-15,-24-24 16,48 1-16,-24 23 16,0 0-16,1-24 15,-1 24 1,0 0 62,0 0-15,0 0-63,0 0 15,0 0 1,0 0-16,0 24 15,1-24-15,-25 0 16,24 0 0,0 0-1</inkml:trace>
  <inkml:trace contextRef="#ctx0" brushRef="#br0" timeOffset="24797.9939">21399 9787 0,'0'0'0,"-23"-24"0,-1 1 15,-24 23-15,24 0 16,0 0-16,0 0 15,-24 0-15,25 0 16,-1 0-16,-24 0 16,24 0-16,0 0 15,0 0-15,-23 0 16,23 0 0,-24 0-16,24 0 15,0 0-15,0 0 16,0 0-1,0 23-15,1-23 16,-1 24-16,0-24 16,0 24-1,0 0-15,-24 24 16,24-24-16,0 23 16,-23-23-16,23 0 15,0 24-15,0-24 16,24 0-16,-48 23 15,24-23-15,1 24 16,-1 0-16,-24-24 16,24 47-16,24-47 15,0 0-15,-24 24 16,24-24-16,-24-1 16,24 1-16,0 24 15,0-24-15,24 24 16,0-24-16,0-1 15,0 25-15,0-24 16,0 0-16,-1 24 16,1-24-16,0 23 15,0-23-15,0 0 16,0 0-16,0 0 16,23 23-16,-23-47 15,0 48-15,24-24 16,-48 0-16,48 0 15,-24 24-15,23-48 16,-23 23-16,0 1 16,24 0-16,-24 0 15,0 0-15,24-24 16,-25 48-16,25-48 16,-24 47-16,0-23 15,24 0-15,-24 0 16,23 0-16,-23 0 15,0-24-15,24 0 16,-24 24-16,0-24 16,23 0-16,-23 0 15,0 0-15,0 0 16,24 0-16,-24 0 31,0 0-31,-1 0 16,1 0-1,0 0-15,0 0 16,0 0 0,-24-24-1,24 24 1,24-24-16,-24 0 16,23 0-16,-23 0 15,0-23-15,24 23 16,-24-24-16,24 24 15,-1-24-15,-23 1 16,24 23-16,-24-24 16,24 0-16,-25 24 15,25-47-15,-24 23 16,24 0-16,-24 1 16,24-25-16,-25 24 15,25 24-15,-24-23 16,0 23-16,0 0 15,24-24-15,-48 24 16,23-24-16,-23 25 16,0-1-16,24-24 15,-24 24-15,0 0 16,0 0-16,0-23 16,0 23-16,-24-24 15,1 24-15,-1-24 16,0 1-16,-24 23 15,24 0-15,-24-24 16,25 24-16,-25-24 16,-24 25-16,0-25 15,25 24-15,-25-24 16,-47 1-16,71 23 16,-72-24-16,49 0 15,-1 24-15,24 0 16,1 1-16,23 23 15,-24 0-15,24-24 16,0 24-16,-24 0 16,25 0-16,-1 0 15,0 0-15,0 0 16,0 0-16,0 0 16,0 0-1,0 0 1,0 0-16,1 0 15,-1 0 1,0 0-16,0 24 16,0-24-1,0 0 1,0 0 0,24 23-1,-24-23-15,1 0 110,23 24-32</inkml:trace>
</inkml:ink>
</file>

<file path=ppt/ink/ink19.xml><?xml version="1.0" encoding="utf-8"?>
<inkml:ink xmlns:inkml="http://www.w3.org/2003/InkML">
  <inkml:definitions>
    <inkml:context xml:id="ctx0">
      <inkml:inkSource xml:id="inkSrc0">
        <inkml:traceFormat>
          <inkml:channel name="X" type="integer" min="-614" max="1946" units="cm"/>
          <inkml:channel name="Y" type="integer" min="-1080" max="768" units="cm"/>
          <inkml:channel name="T" type="integer" max="2.14748E9" units="dev"/>
        </inkml:traceFormat>
        <inkml:channelProperties>
          <inkml:channelProperty channel="X" name="resolution" value="74.4186" units="1/cm"/>
          <inkml:channelProperty channel="Y" name="resolution" value="95.25773" units="1/cm"/>
          <inkml:channelProperty channel="T" name="resolution" value="1" units="1/dev"/>
        </inkml:channelProperties>
      </inkml:inkSource>
      <inkml:timestamp xml:id="ts0" timeString="2020-09-04T01:37:38.127"/>
    </inkml:context>
    <inkml:brush xml:id="br0">
      <inkml:brushProperty name="width" value="0.05292" units="cm"/>
      <inkml:brushProperty name="height" value="0.05292" units="cm"/>
      <inkml:brushProperty name="color" value="#FF0000"/>
    </inkml:brush>
  </inkml:definitions>
  <inkml:trace contextRef="#ctx0" brushRef="#br0">32365 6988 0,'25'26'46,"1"26"-30,-26 0 0,26-52-16,-26 25 15,26 1-15,-26 0 16,26 0-16,-26 0 16,52 26-16,-52-26 15,26-1-15,-26 27 16,26-26-16,-1 0 15,-25 26-15,0-26 16,26 0-16,0 25 16,-26-25-16,0 0 15,26 0-15,0 0 16,-26 26-16,26-27 16,-26 1-16,0 26 15,26-26-15,-26 26 31,26 0-15,0-27-16,-26 1 0,0 26 16,26-26-16,-26 0 15,0 0-15,25 25 16,-25-25-16,0 0 16,0 26-1,0-26-15,0 0 16,26 26-16,-26-27 15,0 1-15,26 26 0,-26-26 32,0 0-32,0 26 15,0-27 1,0 1 0,0 0-16,0 0 15,0 26 1,0-26-1,0 26-15,0-27 16,0 1-16,0 26 16,0-26-16,0 0 15,0 26-15,0-26 16,-26-1-16,26 27 16,-26-26-16,26 0 15,-25 26-15,-1-26 16,26-1-16,-26 1 15,0 0-15,26 26 16,-52-26-16,52 0 16,-52 26-16,52-27 15,-52 27-15,27-26 16,-1 0-16,0 26 16,0-26-16,-26 25 15,26-25-15,0 0 16,0 26-16,26-26 15,-25 0-15,25 25 16,0-25-16,-26 0 16,26 26-16,-26-26 15,26 0-15,0 25 16,0-25-16,0 0 16,0 26-16,0-26 15,0 0-15,0 0 16,0 25-16,0-25 15,0 0-15,0 26 16,0-26-16,0 0 16,0 0-16,0 25 15,-26-25-15,26 0 16,0 26-16,-26-26 16,26 0-16,-26 25 15,26-25-15,0 0 16,0 26-16,0-26 15,-26 0-15,26 0 16,-26 25-16,26-25 16,0 0-16,-26 26 15,1-52-15,25 26 16,0 0-16,-26 0 16,26-1-16,-26 27 15,0-26-15,0 0 16,0-26-16,26 26 15,-52 0-15,52 0 16,-26 25-16,1-25 16,-27 26-16,26-26 15,-26 0-15,26 26 16,0-27-16,-26 27 16,27-26-16,-27 26 15,26-26-15,-26 0 16,26 25-16,0-25 15,-25 0 1,25 0-16,-26 0 16,52 0-16,-52 26 0,26-52 15,0 51-15,-25-25 16,25 0-16,-26 0 16,26 0-1,0 26-15,-26-52 16,26 51-16,-25-25 15,25 0-15,-26 26 16,0-26-16,0 0 16,26 0-16,-25-1 15,25 27-15,-26-52 16,0 26-16,0 26 16,1-52-16,-27 52 15,0-26-15,-25-1 16,-27 1-16,1 26 15,25 0-15,-51-26 16,51 0-16,-25 25 16,25-51-16,-25 26 15,-1 0-15,1 0 16,-1 0-16,1 26 16,25-52-16,27 26 15,-53-26-15,53 0 16,-53 0-16,53 0 15,-1 0-15,-26 25 16,-25-25-16,51 0 16,-25 0-16,-27 0 15,-25 0-15,25 0 16,-25 0-16,25 0 16,27 0-16,-52 0 15,51-25-15,-51-1 16,77 26-16,-26-26 15,1 26-15,-27-52 16,-25 26-16,26 0 16,-27 0-16,27 26 15,-27-25-15,27-1 16,-26 26-16,25-26 16,-25 26-16,25 0 15,-25 0-15,25 0 16,-25 26-16,52 0 15,-53-1-15,27 1 16,-27 26-16,-25-26 16,0 26-16,-26-26 15,26 25-15,-27-51 16,1 26-16,26-26 16,-26 0-16,0 0 15,0 0-15,-26-26 16,25 0-16,1 1 15,26-1-15,-26 0 16,0 0-16,0 26 16,51 0-16,1-26 15,-26 26-15,25 0 16,27-26 0,-26 26-16,25 0 0,-25 0 15,25 0-15,-25-26 16,25 26-16,1 0 15,-26 0 1,25 0-16,-25 0 0,25 0 16,-51 0-1,52 0-15,51 0 16,-26 0-16,27 0 16,-27 0-16,1 0 0,-1 0 15,-25 0-15,25 0 16,-25 0-1,25 0-15,-51 0 16,51 0-16,1 0 16,25 0-16,-26 0 15,27 0-15,-1 0 16,0 0-16,26 0 0,1 0 16,-27 0-1,-51-26-15,51 1 16,-26 25-16,53-26 15,-1-26-15,26 26 16,0 0-16,-52-26 16,52 26-16,-25-51 15,25 51-15,-26-26 16,26-26-16,-26 1 16,26-27-16,-25-25 15,-1-26-15,0 25 16,0-25-16,26 0 15,-25 25-15,51-25 16,-26 25-16,0-25 16,26 26-16,0-27 15,0 27-15,0-26 16,26-1-16,0 27 16,-26-26-16,51 25 15,-25-25-15,26 0 16,0 25-16,0-25 15,-1 0-15,1-1 16,-26 1-16,26 52 16,0-53-16,-1 53 15,1-53-15,0 27 16,0 25-16,-26 27 16,25-27-16,-25 27 15,26 51-15,0-78 16,-26 78-16,0-25 15,25-1-15,-25 26 16,26-26-16,-26 26 16,26 0-16,-26-25 15,0 25-15,-1-26 16,1 52-16,26-52 16,-26 52-16,26-26 15,-26 26-15,26-26 16,-27 26-1,27 0 1,0 0-16,0 0 16,0 26-16,25-26 15,27 26-15,51-26 16,52 26-16,-51 0 16,51 0-16,52 52 15,-52-53-15,0 1 16,0-26-16,0 26 15,-26-26-15,-51 26 16,51-26-16,-77 0 16,51 0-16,-51 0 15,51 26-15,0-26 16,52 0-16,-25 26 16,77-26-1,-52 0-15,0 0 0,0 0 16,0 0-16,0 0 15,-77 0-15,51 0 16,26-26-16,0 26 16,0-26-1,-25 0-15,25 0 16,0 26-16,26-26 16,-26 1-16,0-1 15,0 0-15,1 0 0,-1 0 16,-26 0-1,0 26-15,0-26 0,1 0 16,-27 26 0,26-26-16,52 1 15,0-1-15,52 26 16,-78-26-16,26 0 16,-26 0-16,26 0 15,-25 26-15,-1-52 16,0 27-16,0-1 15,-52 0-15,27 0 16,-1 0-16,-26 0 16,26 0-16,-25-26 15,25 27-15,0-27 16,-25 26-16,-27-26 16,26 0-16,27 1 15,-27 25-15,-26 26 16,27-52-16,-1 26 15,-25 0-15,25 0 16,0 0-16,-25 1 16,-1-1-16,-51 0 15,0 26-15,-27 0 16,53 0-16,-26 0 16,-1 0-16,27 0 15,-1 0-15,27 0 16,-1 0-16,1 26 15,-1 0-15,-25-1 16,25 1-16,-51-26 16,-26 0-16,-26 0 15,0 0-15,25 26 16,-25-26-16,0 0 16,0 26-16,26-26 15,-26 0 1,0 26-16,25-26 15,-25 26-15,0-26 16,26 0-16,-52 26 16,26 0-16,0-1 15,0 1-15,-1 0 16,1 0 0,0-26-1,-26 26-15,26 0 16,-26 0-16,26-26 15,0 52-15,0-1 16,-26-25 0,0 0-16,0 0 15,0 26-15,0-26 16,0 0-16,0 25 16,0-25-16,0 0 15,0 0 1,-26-26-16,0 26 15,-26 0-15,26-26 16,-25 0-16,-27-26 16</inkml:trace>
  <inkml:trace contextRef="#ctx0" brushRef="#br0" timeOffset="4795.0587">16752 12734 0,'-26'0'125,"0"0"-62,0 0-48,26 26 1,-26 0 0,26 0-16,-26 0 31,26 25-31,-26-25 16,0 26-1,26-26-15,-25 26 0,-1-26 16,0 0-16,26 25 15,0-25-15,0 0 16,0 0-16,-26 0 16,26 0-16,0 0 15,0-1 1,0 1-16,0 26 16,0-26-1,0 0-15,0 0 16,0 0-16,0 25 0,0-25 15,0 0 1,-26 52-16,26-52 16,0 0-16,0-1 15,0 27-15,0-26 16,0 0-16,0 26 16,0-26-1,0 0-15,0-1 16,26-25 15,0 0-15,0 0 15,0 0-15,-26 26-16,25-26 15,1 0-15,0 0 16,0 0-16,0 0 15,0 0 1,26 0-16,-26 0 16,0 0-16,25 0 15,-25 0-15,0 0 16,0 0-16,26 0 16,-26 0-1,25 0-15,-25 0 16,26 0-16,0 0 0,-26 0 15,0 0-15,25 0 16,-25 0-16,0 0 16,0 0-16,26 0 15,-26 0 1,0 0-16,25 0 16,-25 0-16,0 0 15,0 0-15,26 26 16,-26-26-16,0 0 15,26 0-15,-27 0 16,1 0-16,0 0 16,26 0-16,-26 0 15,0 0-15,26 0 16,-27 0-16,1 0 16,26 0-16,-26 0 15,0 0-15,26 0 16,25 0-16,-25 0 15,0 0-15,-26-26 16,26 26-16,-1 0 16,27-26-16,-26 1 15,-26 25-15,0 0 16,25 0-16,-25 0 16,0-26-16,26 0 15,-26 26-15,0 0 16,26 0-16,-27 0 15,1-26-15,26 26 16,-26-26-16,0 26 16,0 0-16,26 0 15,-27-26-15,27 26 16,-26-26-16,0 26 16,26 0-16,-26-26 15,0 26-15,-1-26 16,1 26-16,0 0 15,0-25 1,0 25-16,26 0 16,-52-26-1,26 26 17,-26-26 93,0 0-94,0 0-16,0 0 1,0 0 0,0 0-16,-26 26 15,0-51-15,26 25 16,-26 0-16,26 0 16,-26 26-16,0-52 15,0 52-15,0-52 16,26 27-16,0-1 15,-25 0 1,25 0-16,-26 0 0,26 0 16,-26 0-16,26-25 15,-26 25-15,26 0 16,0 0 0,0 0-16,-26 26 15,26-26 1,0 0-16,0 0 15,0 0 1,0 1 0,-26 25-1,26-26 1,0 0 15,0 0-15,0 0-16,-26 26 15,0-26-15,26 0 16,-26 0 0,26 0-1,-25 26-15,25-25 16,-26 25-16,26-26 16,-26 26-16,26-26 15,-26 26-15,-26-26 16,26 26-1,26-26 1,-26 26-16,0 0 16,1-26-16,-1 26 15,-26-26 1,26 26-16,0 0 16,-26 0-16,26 0 15,1 0 1,-27 0-16,26 0 15,0 0-15,0 0 16,-26 0-16,0 0 16,1 0-16,-1 0 15,-26 0-15,1 0 0,25 0 16,0 0-16,-26 26 16,27-26-16,25 0 15,-26 0 1,-26 26-16,52-26 15,0 26-15,1-26 16,-27 26-16,0-26 16,0 0-16,-26 0 15,-25 26-15,25 0 16,26-26-16,-25 25 16,51-25-16,0 0 15,-26 0-15,26 0 16,0 26-16,-25-26 15,25 26-15,0-26 16,0 0-16,-26 0 16,26 0-1,0 0-15,1 0 16,25 26 93,-26-26-46,0 0-63,0 0 15,0 26-15,0 0 16,0-26 15</inkml:trace>
  <inkml:trace contextRef="#ctx0" brushRef="#br0" timeOffset="17387.9506">1139 3546 0,'26'0'171,"0"0"-155,25 0-16,-25 0 16,26 0-16,0 26 15,0-26-15,-26 25 16,-1-25-16,53 0 16,-52 0-16,26 0 15,0 0-15,-1 0 16,-25 0-16,52 0 15,-26 0-15,0 0 16,-27 0-16,27 0 16,-26 0-16,0 0 15,0 0-15,0 0 16,0 0 15</inkml:trace>
  <inkml:trace contextRef="#ctx0" brushRef="#br0" timeOffset="18873.6335">2045 3313 0,'0'26'157,"26"-1"-142,0 1 1,-26 0-16,0 26 15,26-52 1,0 26-16,0 26 16,-1-52-16,1 26 15,0-1-15,0-25 0,-26 26 16,26-26 46,-52 26 95,0-26-142,-26 26-15,27 0 16,-1 0-16,-26-26 16,26 52-16,0-52 15,0 25-15,0 1 16,-25-26-16,25 26 15</inkml:trace>
</inkml:ink>
</file>

<file path=ppt/ink/ink2.xml><?xml version="1.0" encoding="utf-8"?>
<inkml:ink xmlns:inkml="http://www.w3.org/2003/InkML">
  <inkml:definitions>
    <inkml:context xml:id="ctx0">
      <inkml:inkSource xml:id="inkSrc0">
        <inkml:traceFormat>
          <inkml:channel name="X" type="integer" min="-614" max="1946" units="cm"/>
          <inkml:channel name="Y" type="integer" min="-1080" max="768" units="cm"/>
          <inkml:channel name="T" type="integer" max="2.14748E9" units="dev"/>
        </inkml:traceFormat>
        <inkml:channelProperties>
          <inkml:channelProperty channel="X" name="resolution" value="74.4186" units="1/cm"/>
          <inkml:channelProperty channel="Y" name="resolution" value="95.25773" units="1/cm"/>
          <inkml:channelProperty channel="T" name="resolution" value="1" units="1/dev"/>
        </inkml:channelProperties>
      </inkml:inkSource>
      <inkml:timestamp xml:id="ts0" timeString="2020-09-04T01:12:36.558"/>
    </inkml:context>
    <inkml:brush xml:id="br0">
      <inkml:brushProperty name="width" value="0.05292" units="cm"/>
      <inkml:brushProperty name="height" value="0.05292" units="cm"/>
      <inkml:brushProperty name="color" value="#FF0000"/>
    </inkml:brush>
  </inkml:definitions>
  <inkml:trace contextRef="#ctx0" brushRef="#br0">29209 9978 0,'-24'0'125,"1"-24"-110,-1 0-15,-24 24 0,24-23 16,0-1-16,-24 0 16,24 24-1,1-24-15,-25 24 16,24 0-16,-24 0 15,24-24-15,-47 24 16,23 0-16,0-24 16,24 24-16,-24 0 15,1 0-15,23 0 16,0 0-16,0 0 16,0-24-16,0 24 15,-24 0-15,25 0 16,-1 0-16,-24 0 15,24 0-15,0 0 16,0 0-16,-23 0 16,23 0-16,0 0 15,0 0-15,-24 0 16,24 0-16,-24 48 16,25-48-16,-25 48 15,0-24-15,-24 0 16,25 23-16,-25-47 15,24 0-15,24 0 16,-23 0-16,23 0 16,0 0-1,0 0 1,0 0 0,48 0 327,0-24-343,0 24 16,23-23 0,-23 23-16,0 0 15,0 0-15,0 0 16,0 0-16,0 0 15,0 0 17,0 0-17,-1 0 1,1 0 0,0 0-16,0 0 15,24 0-15,-24 0 16,23 0-1,-23-24 1,24 0 0,-24 24-16,0 0 15,24-24-15,-24 24 16,-1-24-16,25 24 16,-24 0-16,0 0 0,24 0 15,23 0 1,1 0-16,-24 0 15,-24 24-15,23 0 16,1-24-16,-24 0 16,0 0-16,24 0 15,-24 0-15,0 0 16,-1 0-16,25 0 16,-24 0-16,0 0 15,24 0-15,-24 0 16,-1 0 15,1 0-15,0 0 15,0 0-15,0 0-1,0 24 1,0-24-1,0 0-15,23 0 16,-23 0 0,0 0-16,0 0 15,0 0-15,0 0 16,0 0 0,0 0-1,-1 0-15,1 0 31,0 0 1,-72 0 108,25 0-140,23 24 16,-24-24-16,0 0 16</inkml:trace>
</inkml:ink>
</file>

<file path=ppt/ink/ink20.xml><?xml version="1.0" encoding="utf-8"?>
<inkml:ink xmlns:inkml="http://www.w3.org/2003/InkML">
  <inkml:definitions>
    <inkml:context xml:id="ctx0">
      <inkml:inkSource xml:id="inkSrc0">
        <inkml:traceFormat>
          <inkml:channel name="X" type="integer" min="-614" max="1946" units="cm"/>
          <inkml:channel name="Y" type="integer" min="-1080" max="768" units="cm"/>
          <inkml:channel name="T" type="integer" max="2.14748E9" units="dev"/>
        </inkml:traceFormat>
        <inkml:channelProperties>
          <inkml:channelProperty channel="X" name="resolution" value="74.4186" units="1/cm"/>
          <inkml:channelProperty channel="Y" name="resolution" value="95.25773" units="1/cm"/>
          <inkml:channelProperty channel="T" name="resolution" value="1" units="1/dev"/>
        </inkml:channelProperties>
      </inkml:inkSource>
      <inkml:timestamp xml:id="ts0" timeString="2020-09-04T01:38:14.860"/>
    </inkml:context>
    <inkml:brush xml:id="br0">
      <inkml:brushProperty name="width" value="0.05292" units="cm"/>
      <inkml:brushProperty name="height" value="0.05292" units="cm"/>
      <inkml:brushProperty name="color" value="#FF0000"/>
    </inkml:brush>
  </inkml:definitions>
  <inkml:trace contextRef="#ctx0" brushRef="#br0">6395 2717 0,'26'-26'125,"0"26"-109,26-25 0,-27 25-16,1-26 15,26 26-15,-26 0 16,0-26-16,26 26 16,-1 0-16,-25 0 15,0 0-15,26 0 16,26 0-16,-27-26 15,1 26-15,0 0 16,0 0-16,0-26 16,-27 26-16,1 0 15,0 0-15,26 0 16,-26 0-16,0 0 16,26 0-16,-26 0 15,-1 0-15,1 0 16,26 0-16,-26 0 15,26 0 1,-26 0-16,0 0 16,25 0-16,-25 0 15,0 0-15,0 0 16,26 26-16,-26-26 16,0 0-16,25 0 15,-25 26-15,0 0 16,0-26-1,0 26-15,26-26 16,-52 25-16,26-25 16,-1 0-16,1 0 0,0 26 15,0-26 1,0 26 0,0-26-16,0 0 31,0 26-16,-26 0 1,26-26 0,0 0-16,-26 26 15,25-26-15,1 26 16,0-26 0,0 26-1,0-26-15,0 26 16,0-26-1,0 0 1,-26 25 0,26-25-16</inkml:trace>
  <inkml:trace contextRef="#ctx0" brushRef="#br0" timeOffset="1551.9789">8777 2717 0,'-26'0'63,"0"0"-63,0 0 15,0 0 16,1 0 1,-1 0-17,0 0 17,26 26-17,-26-26 1,0 0-16,26 26 187,26-26-171,-26 26 0,26-26-16,0 0 15,0 0 1,-1 26-1,1-26 1,0 0 0,0 26-16,0-26 15,0 0 17,0 26-17,0-26 1,-52 26 156,0-1-172,0-25 15,-26 0-15,26 0 16,0 26-16,1-26 16,-1 0-16,0 0 15,0 0-15,-26 0 16,26 0-1,0 0 17,26 26-17,-26-26 1,1 0 0,25 26 171,-26-26-156,26 26-15,-52 26-16</inkml:trace>
  <inkml:trace contextRef="#ctx0" brushRef="#br0" timeOffset="5639.4389">9347 4012 0,'-26'0'0,"0"0"15,-26 0 1,26 0-1,0 0-15,0 0 16,0 0-16,1 25 16,-1-25-1,0 0 1,0 0 0,0 0 15,0 0 0,26 26-31,-26-26 16,26 26-16,-26 0 31,26 0-15,-26 26-1,26-26 1,-25-1-16,25 27 15,0-26 1,0 26-16,0-26 16,0 0-16,-26 0 15,26-1-15,0 1 16,0 0-16,0 0 16,0 0-16,0 0 15,0 0-15,0 0 16,0-1-16,0 1 15,0 0 1,0 0-16,0 0 16,0 0-1,0 26-15,0-26 16,0 25 0,26-51-16,-26 26 15,0 0 1,25 0-16,1 0 15,0-26 17,-26 26-32,26-26 31,0 26-15,0-1-1,0-25 1,0 26-16,25-26 15,-25 26 1,0 0-16,26-26 16,-26 0-16,0 26 15,26 0-15,-26-26 16,-1 0-16,27 0 16,-26 26-16,0-26 15,26 26-15,-26-26 16,0 0-16,-1 0 15,1 0-15,0 0 16,0 0 0,0 0-16,0 0 15,0 0-15,0 0 16,0 0 0,-1 0-1,-25-26 1,26 0-1,0 0 17,-26 0-1,0 0-15,26 0-16,-26 0 15,26-25 1,-26 25-1,0-26-15,0 26 16,26 0-16,-26-25 16,0 25-16,0 0 15,0-26-15,0 26 16,26 0-16,-26 0 16,0-25-16,0 25 15,0-26-15,26 0 16,0 26-16,-26-25 15,0 25-15,25-26 16,-25 26-16,0 0 16,0-26-16,0 26 15,0 1-15,0-27 16,-25 26-16,25 0 16,-26 0-1,0 26-15,26-26 16,-26 26-16,0 0 15,0-26 1,0 26 0,0 0-1,0-25-15,1 25 16,-1 0 0,0 0-1,0 0 1,0 0-16,0 0 15,-26 0 1,26 0 0,-25 0-16,25 0 15,0 0-15,0 0 16,0 0-16,0 0 16,0 0-16,0 0 125,1 0-94,-1 0 0,0 0-15,0 0 15,0 0-15,0 0-16,-26 0 15,26 0-15,0 0 16,1 25-16,-1-25 15,0 0-15,0 0 16</inkml:trace>
  <inkml:trace contextRef="#ctx0" brushRef="#br0" timeOffset="12181.0542">8233 7532 0,'26'0'125,"0"0"-78,0 0-32,0 0 16,0 0 1,0 0-32,0 0 15,25 26 1,-25-26-16,0 25 16,26-25-16,-26 26 15,0-26-15,25 26 16,-25-26-16,0 0 15,26 0-15,-26 0 16,26 0 0,-26 0-1,-1 0 1,1 0-16,0 0 16,0 0-1,0 0 1,0 0-16,0 0 15,-26 26-15,52-26 16,-27 0-16,1 26 16,26-26-16,-26 0 15,0 26-15,26 0 16,-26-26-16,0 0 16,-1 0-16,27 0 15,-26 0-15,0 0 16,26 0-16,-26 0 15,0 0-15,25 0 16,-25 0-16,0-26 16,0 26-1,0 0-15,0 0 16,26 0-16,-27 0 16,1-26-16,0 26 0,26 0 15,-26 0-15,0 0 16,26 0-16,-27 0 15,1 0 1,0 0-16,26 0 16,-26 0-16,0-26 15,0 26-15,0 0 16,0 0-16,25 0 16,-25 0-16,0-26 15,26 26-15,-26-26 16,0 26-16,25-26 15,-25 26 1,26 0-16,-26 0 16,0 0-16,0 0 15,0 0-15,0 0 16,25 0-16,1 26 16,-26-26-1,26 0 1,-26 0-1,25 0-15,-25 0 16,26 0 0,-26 0-16,0 0 15,26 0-15,-26-26 16,0 26-16,25 0 16,-25 0-16,0 0 15,0 0-15,26 0 16,-26 0-16,0 0 15,25 26-15,-25-26 16,0 0-16,26 26 16,-26 0-16,26 0 15,-1-26-15,-25 26 16,0-26-16,26 0 16,-26 0-16,0 0 15,0 0 1,-1 0-16,1 0 15,0 0-15,0 0 16,26 0 0,-26 0-16,0 0 15,26 0-15,-27 0 16,1 0-16,0 0 16,26 26-16,-26-26 15,0 0-15,26 0 16,-27 26-16,1-26 15,0 0-15,0 0 16,0 0-16,0 0 31,-26-26 172,-26 0-187,0 0-16,0 0 16,0-26-16,0 52 15,1-26-15,25 1 16,-26-1-16</inkml:trace>
  <inkml:trace contextRef="#ctx0" brushRef="#br0" timeOffset="16282.9475">5774 7558 0,'25'0'312,"1"0"-296,0 0 0,26 0-16,0 0 15,-26 0-15,0 25 16,25-25-16,-25 0 16,26 0-16,52 26 15,-27-26-15,-25 26 16,26-26-16,-26 0 15,-1 0-15,1 0 16,0 26-16,0-26 16,-26 26-16,-1-26 15,27 0-15,-26 0 16,26 0 0,-26 26-16,0-26 15,-52 0 235,0 0-234,26-26-1,-26 26-15,26-26 32</inkml:trace>
  <inkml:trace contextRef="#ctx0" brushRef="#br0" timeOffset="18221.1605">15250 8023 0,'26'0'94,"0"0"-79,0 0-15,0 0 0,25 0 16,1 0-16,-26 0 16,0 0-16,52 0 15,-27 0-15,1 0 16,0 0-16,77 0 15,-51 0-15,-26 0 16,0 0 0,25 0-16,1 0 15,-52 0-15,0-25 16,26 25-16,-27 0 16,27 0-1,-26 0 1,0 0-1,0 0 1,0 0 15,0 0 1</inkml:trace>
  <inkml:trace contextRef="#ctx0" brushRef="#br0" timeOffset="21042.3536">15354 6910 0,'25'0'203,"1"0"-203,0 0 16,26 0-16,-26 0 15,0 26-15,26-26 16,-27 0-16,1 26 15,0-26-15,0 0 16,0 0-16,26 0 16,-26 0-16,0 0 15,25 0-15,-25 0 16,0 26-16,0-26 16,26 26-16,-26-26 15,0 0-15,25 0 16,-25 0-16,0 0 15,26 0-15,-26 0 16,0 0-16,0 0 16,25 0-16,1 0 15,-26 0 1,0 0-16,0 0 16,26 0-16,-26 0 15,-1 0-15,1 0 16,26 0-16,-26 0 15,0 0-15,26 0 16,0 0-16,-27 0 16,1 0-16,26 0 15,26 0-15,-52 0 16,0 0-16,25 0 16,-25-26-16,0 26 15,26 0-15,-26-26 16,26 0-16,-1 26 15,27-26-15,-26 1 16,25 25-16,1-26 16,0 26-16,-26-26 15,-26 26-15,25 0 16,-25 0-16,0-26 16,26 26-16,-26 0 15,0 0-15,0 0 16,25-26-16,-25 26 15,0 0-15,26 0 16,-26-26-16,0 26 16,25-26-16,-25 26 15,0 0-15,26 0 16,-52-26-16,26 26 16,0 0-1,0 0 1,0-26-1,-1 26 17,-25-25-1,26 25 78,-52 0 251,1 0-345,-1 0-15</inkml:trace>
  <inkml:trace contextRef="#ctx0" brushRef="#br0" timeOffset="29369.1357">4401 15581 0,'-26'0'93,"0"0"-46,1 0-47,25 26 16,-26-26 0,26 26-1,-26-26 1,26 26-1,0 0 1,-26-26-16,0 26 16,26 0-1,-26-1 1,26 1 0,0 0-1,-26 0 1,26 0-1,0 0-15,-26 0 16,26 0-16,0 0 16,0-1-16,-26 1 15,26 0-15,0 0 16,0 26-16,0-26 16,0 0-16,0 25 15,0-25-15,0 0 16,0 0-16,0 26 15,0-26-15,0 0 16,0 25-16,0-25 16,0 0-16,0 0 15,0 26-15,0-26 16,0 25 0,0-25-16,0 0 15,0 26-15,0-26 16,0 0-1,26-26 1,-26 26-16,0-1 16,26 27-16,0-52 15,0 52-15,0-52 16,26 52-16,-26-52 16,-1 52-16,27-27 15,-26-25-15,26 26 16,-26-26-16,0 26 15,26-26-15,-27 0 16,27 0 0,-26 26-16,26 0 0,0-26 15,-26 0-15,25 0 16,27 26-16,-26-26 16,0 26-1,-1-26-15,1 0 16,0 26-16,26-26 15,-1 0-15,-25 0 16,52 0-16,-53 25 16,1-25-16,-26 0 15,26 0-15,0 0 16,-26 0-16,-1 0 16,27 0-16,-26 0 15,0 0-15,0 0 16,0 0-16,0-25 15,25-1-15,-25 26 16,0-26-16,26 0 16,0 0-1,-52 0-15,52 0 16,-27 0-16,1 1 16,-26-1-16,26 0 15,0 0-15,0-26 16,0 26-16,0 0 15,0-25-15,0 25 16,25-26-16,-25 26 16,0-26-16,0 0 15,-26 1-15,26 25 16,-26 0-16,0-26 16,0 0-16,0 1 15,0 25-15,0 0 16,0-26-16,0 26 15,0 0-15,-26-25 16,0 25 0,26 0-16,-52-26 15,52 26-15,-51 0 16,25 0-16,-26-25 16,26 25-16,-26-26 15,26 26-15,0 0 16,-25-26-16,25 52 15,0-51-15,0 25 16,-26-26-16,26 52 16,0-52-16,26 26 15,-51 1-15,25-1 16,-26 0-16,26 0 16,0 26-16,-26-26 15,27 0-15,-1 26 16,0-26-16,0 26 15,0 0-15,0-26 16,0 26-16,0-26 16,0 26-16,1 0 15,-27 0-15,26 0 16,0 0-16,-26 0 16,26 0-16,0 0 15,0 0-15,1 0 16,-1 0-16,-26 0 15,26 0-15,0 0 16,-26 0-16,26 0 16,1 0-1,-1 26-15,-26-26 0,26 0 16,0 0 0,0 0-1,0 0 1,0 0-1,1 26 17,-1-26-32,0 0 15,26 26 1,-26-26-16,0 26 16,0-26-16,26 26 15,-52-26-15,26 0 31,26 26-31,-25-26 141,-27 0-125,26 26-1,-26-26 1,26 0-16,0 0 16,0 0-16,0 26 15,1-26 1</inkml:trace>
  <inkml:trace contextRef="#ctx0" brushRef="#br0" timeOffset="35051.6575">13671 13899 0,'0'-26'16,"-26"26"-1,0 0 1,-26 0-16,26 0 16,0 0-16,0 0 15,0 0-15,-25 0 16,25 0 0,-26 0-1,26 0 1,0 0-1,0 0-15,0 0 16,1 0-16,-1 0 16,0 0-16,0 0 15,26 26-15,-26-26 16,0 0 0,0 26-1,0-26-15,26 26 16,-26-26-16,0 0 15,26 26 1,-25-26-16,-1 0 16,26 25-1,-26-25 1,26 26 0,-26 0-16,26 26 15,-26-26-15,26 0 16,0 0-16,0-1 15,-26 1-15,26 26 16,0-26-16,0 0 16,0 26-16,0-26 15,26-1-15,-26 27 16,26-26-16,0 0 16,-26 0-16,26-26 15,0 52-15,-1-52 16,-25 25-16,26 1 15,0-26 1,0 26-16,0-26 16,0 0-16,0 0 15,0 0-15,26 0 16,-27 0 0,1 0-16,26 0 15,-26 0-15,0-26 16,26 0-16,-26 26 15,-1-25-15,1 25 16,0-52-16,26 52 16,-26-52-16,0 26 15,26-26-15,-27 27 16,27-27-16,-26 52 16,0-52-16,0 52 15,0-52-15,0 52 16,26-26-16,-52 0 15,25 1-15,1-1 16,0 0-16,26 0 16,-52 0-16,52 0 15,-26-26-15,25 27 16,-51-1-16,26-26 16,-26 26-16,26 0 15,-26 0-15,0 0 16,0-25-16,0 76 203</inkml:trace>
  <inkml:trace contextRef="#ctx0" brushRef="#br0" timeOffset="37819.7871">16208 13640 0,'0'0'0,"0"-26"0,-26 26 16,0 0-16,-26-26 16,27 26-1,-27 0 1,26-26-16,0 26 16,-26 0-16,26-25 15,0 25-15,1 0 16,-1 0-16,0 0 15,-26 0-15,26-26 16,0 26-16,-26 0 16,26 0-16,-25 0 15,25 0 1,0 0-16,-26 0 16,26 0-16,0 26 15,-25-1-15,25-25 16,0 0-16,-26 0 15,26 26-15,0-26 16,0 26-16,0-26 16,1 0-1,-1 0 1,26 26-16,-26-26 16,0 0-16,0 0 15,0 26-15,0 0 16,0-26-16,0 26 15,1-26-15,-1 51 16,0-51-16,0 26 16,0 0-16,26 0 15,-26 0-15,26 0 16,-52 0-16,26 26 16,0-27-1,26 1 1,-25 0-1,25 0 1,0 0 0,0 0-16,0 0 15,0 0-15,0-1 16,0 1-16,0 26 16,0-26-16,0 0 15,0 26-15,25-26 16,1 25-16,0-25 15,0 0-15,0 26 16,0-26-16,0 25 16,0-25-1,0 0-15,0 0 16,25-26 0,-51 26-1,26-26-15,0 26 31,26-26-15,-26 0 0,-26 26-1,52 0-15,-27-26 16,27 0 0,-26 0-16,0 26 15,0-26 1,26 0-1,-26 25-15,-1-25 16,1 0-16,0 0 0,0 0 16,26 0-16,-26 0 15,26 26-15,-27-26 16,27 0-16,-26 0 16,0 0-1,26 0-15,-26 0 16,0 0-16,0 0 15,25 0-15,-25 0 0,0 0 16,0 0-16,26 0 16,-26 0-1,0 0-15,25 0 16,-25 0-16,0 0 16,0 0-16,-26-26 15,52 26-15,-52-25 16,26 25-16,0 0 15,-1-26-15,1 26 16,0-26-16,0 0 16,26 26-16,-26-26 15,26 0-15,-27-26 16,27 52 0,-26-51-16,26 51 15,-52-52-15,52 26 16,-52 0-16,26 26 15,-26-52-15,26 52 16,-1-26-16,1 26 16,-26-25-16,0-1 15,26 0-15,0 0 16,-26 0-16,0-26 16,26 26-16,-26 0 15,26-25-15,-26 25 16,0 0-16,0 0 15,0-26-15,26 52 16,-26-51-16,0 25 16,0 0-16,0 0 15,0-26-15,0 26 16,0 0 0,0 0-16,0 1 15,0-1 16,-26 26-15,26-26 0,0 0-1,-26 26-15,0 0 16,26-26-16,-26 26 16,0-26 15,0 26-16,1 0 1,-1 0-16,0 0 16,0 0-1,0 0 1,0 0 0,0 0-1,26-26-15,-26 26 16,0 0-16,0 0 15,1 0 1,-1 0-16,0 0 31,26-26-31,-26 26 16,0 0 0,0 0-1,0 0 1,0 0-1,0 0 1,1 0-16,-1 0 16</inkml:trace>
  <inkml:trace contextRef="#ctx0" brushRef="#br0" timeOffset="51515.82">19988 15944 0,'0'-26'78,"0"0"-47,0 0-31,0 0 16,0-26-16,-26 26 15,26 1 1,-26-1-16,1 26 16,-1 0 15,0 0-15,0 0-16,0 0 15,0 0-15,0 0 16,0 0-1,0 0-15,-25-26 16,25 26-16,0-26 16,-26 26-16,26-26 15,0 0-15,-26 26 16,27-26-16,-1 26 16,0-26-16,0 26 15,0 0-15,0 0 16,0 0-16,0 0 15,-25 0-15,25 0 32,0 0-32,0 0 15,0 0-15,0 26 16,0-26-16,0 0 0,0 0 16,1 0-1,-1 0 1,-26 0-1,26 0 1,0 0 0,0 26-16,0-26 15,0 0-15,-25 26 16,25 0-16,0 0 16,-26 0-16,26 0 15,-26 25-15,26-25 16,1 26-16,-1-52 15,0 52-15,-26-52 16,52 26-16,-52 0 16,26-26-1,0 0 1,1 25 15,-1-25-31,26 26 16,-26-26-1,26 52-15,-26-26 16,26 0-16,-26 26 16,26-27-16,0 1 15,-26 26-15,26-26 16,0 0-16,0 26 16,-26-52-16,26 26 15,0-1 1,0 1-1,26 26 1,-26-26-16,26 0 16,0 26-16,26-27 15,-26 27 1,25-26-16,-25 26 16,0-26-16,26 0 0,-26 25 15,-26-25-15,52 0 16,-27 0-1,1 0-15,0-26 16,-26 26 0,52-26-16,-52 26 15,26-26-15,0 0 16,0 0-16,0 0 16,0 0-1,-1 0 1,1 0-16,0 0 15,26 0 1,-26 0-16,0 0 16,0 0-16,25 26 15,-25 0-15,26-26 16,-26 25-16,0 1 16,26-26-16,-26 0 15,-1 0-15,27 0 16,-26 0-1,0 0-15,0 0 16,0 0 0,0 0-1,-26-26 1,26 26-16,-1 0 47,1 0-16,-26-25-31,26 25 16,0-26-1,0 26 1,-26-26-16,26 26 16,-26-26-16,0 0 15,0 0-15,26-26 0,0 26 16,-26 1-16,0-1 15,0 0 1,0 0-16,26 0 16,-26 0-16,26 26 15,-26-26 1,25 26 46,1-26-46,-26 0-16,26 26 16,0-25-16,-26-27 15,26 26 1,-26 0-16,0 0 16,26 0-16,0 0 15,-26 1-15,26 25 16,0-26 62,-1 26-62,1 0-1,0 0 1,-26-26-1,26 26 1,-26-26 0,0 0 124,0 0-124,0 0 0,0 0-16,0 0 15,0-25 1,0 25-1,0 0-15,0 0 16,0 0 109,0 0-94,-26-25 157,-26 25-188,27-26 15,-27 26-15,26 0 16,-26-52-16,26 53 16</inkml:trace>
  <inkml:trace contextRef="#ctx0" brushRef="#br0" timeOffset="61119.6071">24778 3183 0,'0'52'203,"0"0"-188,26-26 1,0 0-16,-26 25 16,26-25-16,0 26 15,0 0-15,0 25 16,25-51-16,-51 26 16,26 0-16,0-26 15,-26 0-15,52 25 16,-52-25-16,26 0 15,0 26-15,0-26 16,-26 26-16,25-27 16,1 1-16,0 26 15,0-26-15,0 0 16,0 26-16,0-27 16,0 27-16,-26-26 15,26 0-15,0 26 16,-1 0-16,-25-27 15,26 27-15,-26-26 16,26 0-16,0 26 16,-26-26-1,26-1-15,0 27 0,-26 0 16,0-26 0,0 0-16,26 51 15,-26-25-15,0 0 16,26 0-16,-26-1 15,0 1-15,0 26 16,0 0-16,-26-27 16,26 1-16,-26 0 15,0 0-15,26-1 16,-26 1-16,26-26 16,-26 26-16,0-26 15,-25 0-15,25 51 16,26-25-16,-52 26 15,26-52-15,26 51 16,-26-51-16,0 26 16,26 0-16,0-1 15,-26 27-15,0-52 16,0 26-16,26-1 16,-25 27-16,25-26 15,0-26-15,-26 0 16,26 25-16,0-25 15,0 0-15,0 26 16,-26-26-16,26 0 16,-26 25-16,26-25 15,0 0-15,0 0 16,0 26 0,0-26-16,0 0 0,0 25 15,-26 1-15,26-26 16,0 26-16,0 25 15,0-25-15,0 26 16,-26 0-16,26-1 16,0 1-16,-26-26 15,26-1 1,0 1-16,-26 0 16,26 26-16,-26-1 0,1-25 15,-1 26-15,0-1 16,0 27-16,-26 25 15,26-25 1,0 51-16,0 0 16,1-25-16,25 25 15,-26-26-15,0 27 16,0-27-16,26-25 16,-26 25-16,26-51 15,-26-26-15,26 25 16,0 1-16,0-1 15,0 1-15,0 0 16,0-1-16,0 1 16,0 26-16,0-53 15,0 27-15,0-52 16,0 52-16,0-1 16,0 1-16,0 0 15,0-1-15,26 27 16,0-1-16,0-25 15,-26 25-15,26 27 16,0-27-16,-1 53 16,1-53-16,0 52 15,0-51-15,0 0 16,-26-27-16,52 1 16,-26-1-16,0 1 15,-26 0-15,25 25 16,1 27-16,26-1 15,0 26-15,0 1 16,-26-1-16,-1-26 16,1 27-16,0-27 15,0 1-15,0-27 16,26 52-16,-26-77 16,0 0-16,0 51 15,-1-51-15,27-1 16,-26-25-16,-26 26 15,52 51-15,0 27 16,-1-53-16,-25 52 16,26 1-16,-26-27 15,0 26-15,26 1 16,-52-27-16,51 1 16,-25-27-16,0-25 15,0-1-15,0 53 16,0-78-16,0-1 15,0 27-15,-26-26 16,26 25-16,-26-51 16,25 0-16,1 26 15,-26-26-15,0 0 16,0-52 78,-26 26-63,26-52 31,-25 0-62</inkml:trace>
  <inkml:trace contextRef="#ctx0" brushRef="#br0" timeOffset="68101.4992">25477 7066 0,'-26'0'156,"1"0"-109,-1 0-32,0 0 1,0 0-16,-26 0 16,26 0-16,0 0 15,-26 0-15,27 0 16,-1 0-16,-26 0 15,26 0-15,0 26 16,-26-26-16,26 0 16,1 26-16,-1-26 15,-26 0-15,26 0 16,0 0-16,0 0 16,26 25-16,-26-25 15,0 0-15,1 0 16,-1 26-1,0-26-15,0 0 16,0 0 0,0 0-1,26 26-15,-26-26 16,0 0 0,0 0-1,1 26-15,-1-26 16,0 26-1,0-26-15,26 26 16,-26-26-16,-26 26 16,26 0-1,0-1-15,0-25 16,1 26-16,-1-26 16,0 26 62,26 0 31,0-52-46,0 0-48,0 0 1</inkml:trace>
  <inkml:trace contextRef="#ctx0" brushRef="#br0" timeOffset="69334.1097">24234 6988 0,'-25'0'157,"-1"0"-142,0 0 1,0 52 0,0-26-16,-26 26 15,26-52-15,-25 51 16,25-25-1,0-26-15,0 0 16,26 26-16,-26-26 0,0 0 31,0 26 63,0-26-94,26 26 16,0 0 15,0 0 31,0-1-46,26-25-16,0 26 16,0 0-16,26 26 15,-26-26-15,0 0 16,25 0-16,-25 0 16,26 25-16,-26-25 15,0 0-15,26 26 16,-27-52-1,1 0 1,0 0-16,0 26 16,0-26-1,0 0-15,0 0 16,0 0 0,0 0 30,0 26-14,-1-26 15,-50 0 62,-1 0-93,0 0-16,0-26 15</inkml:trace>
</inkml:ink>
</file>

<file path=ppt/ink/ink21.xml><?xml version="1.0" encoding="utf-8"?>
<inkml:ink xmlns:inkml="http://www.w3.org/2003/InkML">
  <inkml:definitions>
    <inkml:context xml:id="ctx0">
      <inkml:inkSource xml:id="inkSrc0">
        <inkml:traceFormat>
          <inkml:channel name="X" type="integer" min="-614" max="1946" units="cm"/>
          <inkml:channel name="Y" type="integer" min="-1080" max="768" units="cm"/>
          <inkml:channel name="T" type="integer" max="2.14748E9" units="dev"/>
        </inkml:traceFormat>
        <inkml:channelProperties>
          <inkml:channelProperty channel="X" name="resolution" value="74.4186" units="1/cm"/>
          <inkml:channelProperty channel="Y" name="resolution" value="95.25773" units="1/cm"/>
          <inkml:channelProperty channel="T" name="resolution" value="1" units="1/dev"/>
        </inkml:channelProperties>
      </inkml:inkSource>
      <inkml:timestamp xml:id="ts0" timeString="2020-09-04T01:39:59.201"/>
    </inkml:context>
    <inkml:brush xml:id="br0">
      <inkml:brushProperty name="width" value="0.05292" units="cm"/>
      <inkml:brushProperty name="height" value="0.05292" units="cm"/>
      <inkml:brushProperty name="color" value="#FF0000"/>
    </inkml:brush>
  </inkml:definitions>
  <inkml:trace contextRef="#ctx0" brushRef="#br0">7897 13304 0,'26'0'281,"-1"0"-234,1 0-16,0 0-15,0 0-16,0 0 15,0 0 17,0 0-1,0 0-15,0 0-1,-1 0 1,1 0 15,0 0-15,-26 25 15,26-25-15,-26 26-1,26-26 1,-26 26 15,26 0-15,-26 0-16,26-26 15,-26 26-15,26-26 16,-26 26-16,26 0 16,0 25-16,-1-25 15,1 0-15,0 26 16,0-26-16,-26 0 15,52 25-15,-26 1 16,0-52 0,-26 26-1,26-26 1,-26 26 0,25-26 109,1 0-110,-26 26 204</inkml:trace>
  <inkml:trace contextRef="#ctx0" brushRef="#br0" timeOffset="1982.7948">8699 13614 0,'-26'0'125,"26"26"-63,0 26-46,26-26-1,-26 0-15,0-1 16,26 1 0,-26 0-16,0 0 15,26-26 1,-26 26 0,26 0-1,-26 0 63,-26-26 125,0 26-187,0-26 0,0 0-1,1 26-15,-1-26 32,0 25-32,0-25 0,0 0 15,26 26 32,-26-26 219,-26 26-219,26-26-32</inkml:trace>
  <inkml:trace contextRef="#ctx0" brushRef="#br0" timeOffset="10683.9953">6369 7765 0,'26'0'203,"0"0"-187,0 0-1,0 0 1,25 0-16,1 25 16,-26-25-1,0 26-15,0-26 16,0 26-1,0-26-15,0 0 16,-1 0 0,1 0-1,0 0-15,0 0 16,-26 26 0,26-26-1,-26 26 298</inkml:trace>
  <inkml:trace contextRef="#ctx0" brushRef="#br0" timeOffset="12457.8761">6913 7635 0,'0'26'141,"0"0"-110,0 0-31,0 0 16,0 0-1,0-1-15,0 1 16,0 0-16,0 26 16,0-26 15,0 0-16,-26 0 329,0 0-328,0-26-16,-26 25 15,26 1-15,1-26 16,-1 0-16,0 0 16,0 0-1,26 26 235</inkml:trace>
</inkml:ink>
</file>

<file path=ppt/ink/ink3.xml><?xml version="1.0" encoding="utf-8"?>
<inkml:ink xmlns:inkml="http://www.w3.org/2003/InkML">
  <inkml:definitions>
    <inkml:context xml:id="ctx0">
      <inkml:inkSource xml:id="inkSrc0">
        <inkml:traceFormat>
          <inkml:channel name="X" type="integer" min="-614" max="1946" units="cm"/>
          <inkml:channel name="Y" type="integer" min="-1080" max="768" units="cm"/>
          <inkml:channel name="T" type="integer" max="2.14748E9" units="dev"/>
        </inkml:traceFormat>
        <inkml:channelProperties>
          <inkml:channelProperty channel="X" name="resolution" value="74.4186" units="1/cm"/>
          <inkml:channelProperty channel="Y" name="resolution" value="95.25773" units="1/cm"/>
          <inkml:channelProperty channel="T" name="resolution" value="1" units="1/dev"/>
        </inkml:channelProperties>
      </inkml:inkSource>
      <inkml:timestamp xml:id="ts0" timeString="2020-09-04T01:12:50.184"/>
    </inkml:context>
    <inkml:brush xml:id="br0">
      <inkml:brushProperty name="width" value="0.05292" units="cm"/>
      <inkml:brushProperty name="height" value="0.05292" units="cm"/>
      <inkml:brushProperty name="color" value="#FF0000"/>
    </inkml:brush>
  </inkml:definitions>
  <inkml:trace contextRef="#ctx0" brushRef="#br0">6520 7782 0,'24'0'125,"48"0"-125,-25 0 16,25 0-16,0 0 15,-1 0-15,1-24 16,-48 24-16,0 0 16,23 0-16,1 0 15,0-24-15,-24 24 16,24 0-16,23 0 15,-23 0-15,24 0 16,-48-24-16,0 24 16,23 0-16,-23 0 15,0 0 1,0 0-16</inkml:trace>
  <inkml:trace contextRef="#ctx0" brushRef="#br0" timeOffset="1367.8393">9816 6851 0,'-24'0'93,"24"24"17,0 0 46,24 0-140,24-1-1,0 25-15,-1-24 16,1 0-16,-24 24 16,0-24-16,24 23 15,-25-47-15,1 24 16,-24 0-16,24-24 15,0 0-15,0 0 47,0 0 47,-24 24 78</inkml:trace>
  <inkml:trace contextRef="#ctx0" brushRef="#br0" timeOffset="4040.8302">16026 5371 0,'47'0'94,"1"0"-78,-24 0-1,0 0-15,24 0 16,-1 24-16,1-24 16,-24 0-16,24 0 15,0 0-15,-1 0 16,1 0-16,-24 0 15,0 0-15,0 0 16,0 0-16,24 0 16,-48 24-16,23-24 15,1 0-15,0 0 32,-24 24 139</inkml:trace>
  <inkml:trace contextRef="#ctx0" brushRef="#br0" timeOffset="33144.0651">6568 8045 0,'48'0'94,"-1"0"-94,49 0 15,-1 0-15,1 0 16,-1 0-16,-23 0 16,-48 0-16,0 0 15,0 0 1,0 0 93,143-24-93,24-24-16</inkml:trace>
</inkml:ink>
</file>

<file path=ppt/ink/ink4.xml><?xml version="1.0" encoding="utf-8"?>
<inkml:ink xmlns:inkml="http://www.w3.org/2003/InkML">
  <inkml:definitions>
    <inkml:context xml:id="ctx0">
      <inkml:inkSource xml:id="inkSrc0">
        <inkml:traceFormat>
          <inkml:channel name="X" type="integer" min="-614" max="1946" units="cm"/>
          <inkml:channel name="Y" type="integer" min="-1080" max="768" units="cm"/>
          <inkml:channel name="T" type="integer" max="2.14748E9" units="dev"/>
        </inkml:traceFormat>
        <inkml:channelProperties>
          <inkml:channelProperty channel="X" name="resolution" value="74.4186" units="1/cm"/>
          <inkml:channelProperty channel="Y" name="resolution" value="95.25773" units="1/cm"/>
          <inkml:channelProperty channel="T" name="resolution" value="1" units="1/dev"/>
        </inkml:channelProperties>
      </inkml:inkSource>
      <inkml:timestamp xml:id="ts0" timeString="2020-09-04T01:16:17.363"/>
    </inkml:context>
    <inkml:brush xml:id="br0">
      <inkml:brushProperty name="width" value="0.05292" units="cm"/>
      <inkml:brushProperty name="height" value="0.05292" units="cm"/>
      <inkml:brushProperty name="color" value="#FF0000"/>
    </inkml:brush>
  </inkml:definitions>
  <inkml:trace contextRef="#ctx0" brushRef="#br0">3535 12747 0,'24'0'156,"23"0"-140,-23 0-16,48 0 16,-48 0-16,23 0 15,1 0-15,-24 0 16,0 24-16,24-24 16,-24 24-16,0-24 15,23 0-15,1 0 16,-24 0-16,0 0 15,0 0-15,23 0 16,-23 0 0,0 0-1,0 0-15,-24 24 16,24-24-16,0 0 16,0 0 15,0 0 0,0 0-15,-1 0-1,1 0 1,0 0-16,0 0 16,0 24-1,0-24 1,0 0-16,0 0 15,0 0 1,-1 24-16,1-24 16,0 0-1,0 0 1,0 0 15,0 0 141,71-24-172</inkml:trace>
  <inkml:trace contextRef="#ctx0" brushRef="#br0" timeOffset="3671.5399">8670 14251 0,'23'0'94,"1"0"-78,0 0-1,0 0-15,0 0 16,0 0-16,0 0 15,0 0 1,23 0-16,-23 0 16,0 0-16,24 24 15,-24-24-15,0 0 0,0 0 16,23 0 0,-23 0-16,0 0 15,24 0-15,-24 0 16,0 0-16,23 24 15,-23-24-15,0 0 16,0 0-16,24 0 16,-24 0-16,0 0 15,-1 0-15,25 0 16,-24 0-16,0 0 16,24 0-16,-24 0 15,0 0-15,-1 0 16,25 0-16,-24 0 15,0 0-15,48 0 16,-48 0-16,-1 0 16,25 0-16,0 0 15,0 0-15,23 0 16,1 0-16,-24 0 16,0 0-16,23 0 15,-23 0-15,-24 0 16,47 0-16,-23 0 15,-24 0-15,24 0 16,0 0-16,-1 24 16,1-24-16,-24 0 15,24 24-15,-24-24 16,23 0-16,1 0 16,-24 0-16,24 24 15,-24-24-15,0 0 16,0 0-16,47 0 15,-47 0-15,0 0 16,0 0-16,24 0 16,-24 0-16,-1 0 15,25 0-15,-24 0 16,0 0-16,0 0 16,24 0-16,-25 0 15,1-24-15,0 24 16,0 0-16,0 0 15,24 0 1,0 0-16,-25 0 16,1 0-16,0-24 15,0 24-15,0 0 16,24 0-16,-24 0 16,-1 0-16,1 0 15,0 0-15,0 0 16,24 0-16,-48-24 15,24 24-15,0 0 16,-48 0 781,0 0-750,24-24-32,-24 24-15,24-24 16,0 0 0,0 1-16,0-1 15,0 0 1</inkml:trace>
  <inkml:trace contextRef="#ctx0" brushRef="#br0" timeOffset="14904.6174">3320 7281 0,'0'24'156,"-24"-1"-140,24 1-1,-24 24-15,24-24 16,0 0-16,0 0 16,-24 23-16,0 1 15,24 24-15,0-24 16,0-25-16,-24 25 15,0-24-15,24 0 16,0 24-16,0-25 16,-24 1-16,24 24 15,-23-24-15,-1 24 16,24-1-16,0 25 16,0-48-16,-24 48 15,24-25-15,0 1 16,0 0-16,0 23 15,0-47-15,24 48 16,0-48-16,-1 47 16,-23-23-16,48-24 15,-24 24-15,24-24 16,-24-1-16,0 25 16,23-24-1,-23 24-15,24-24 0,-24 23 16,0-23-16,0 0 15,24 24-15,-25-24 16,1 24-16,48-1 16,-48 1-16,47 24 15,-47-48 1,48 47-16,24 1 16,-25-24-16,49 23 15,-49 1-15,25-1 16,23-23-16,-23 0 15,23 23-15,1-23 16,-1 0-16,-47-24 0,23 24 16,-23-1-1,-1-23-15,1 0 16,24 24-16,-25-24 16,25 23-16,23 1 15,-47 0-15,71 0 16,-71-48-16,0 47 15,47 1-15,24-24 16,-47 0-16,-1 0 16,49-24-16,-25 24 15,24-24-15,-23 24 16,47-1-16,0-23 16,0 24-16,24-24 15,-47 24-15,-1 0 16,24-24-16,-24 24 15,-23 0-15,23-24 16,48 24-16,0 0 16,0-24-16,48 23 15,0-23-15,-48 24 16,0-24-16,24 24 16,-72-24-16,48 0 15,-23 0-15,-1 0 16,0 0-16,24-48 15,0 25-15,0-1 16,24-24-16,-24 0 16,0 0-16,0 25 15,24-25-15,-24 0 16,0 0-16,-23 1 16,-25-1-16,24 0 15,-24 0-15,1 1 16,-25-1-16,1 0 15,23 0-15,-24 1 16,1 23-16,-25 24 16,-23-48-16,0 0 15,-25 48-15,25-48 16,-24 25-16,47-25 16,-23 0-16,47 24 15,-47-23-15,0-1 16,-25 0-16,-23 24 15,24-24-15,-24 1 16,24 23-16,-24-48 16,-1 24-16,1 1 15,0 23-15,0-24 16,0 0-16,-24 24 16,0-23-16,0-25 15,0 24-15,-48-47 16,0-25-1,-23 25-15,-25-48 0,1 23 16,-1 1-16,25-24 16,-25 71-16,24-47 15,25-1-15,-1 73 16,0-1-16,-24-24 16,-23 25-16,-25-25 15,1 0 1,24 25-16,-49-25 15,1 24-15,0 1 0,23-25 16,25 48-16,47-24 16,-24 24-16,24-23 15,-71-1 1,47 0-16,1 0 16,-1 25-16,0-25 15,25 24-15,-25-24 16,24 24-16,-23-23 15,23 23-15,24-24 16,-48 24-16,25 0 16,-1 0-16,-48 1 15,48 23-15,-23-24 16,-1 24-16,1 0 16,-1 0-16,0 0 15,1 0 1,-1 0-16,-47 0 15,-1 0-15,-23 24 16,-24-1-16,-1 1 16,25 0-16,-72 0 15,96 0-15,-48 0 16,-1 0-16,1-1 16,0-23-16,-24 48 15,0-24-15,0 24 16,-72-24-16,48 0 15,0-1-15,24-23 16,0 24-16,0-24 16,0 0-16,24 24 15,-24 0-15,24 0 16,-1 0-16,25-24 16,0 0-16,23 0 15,-23 0-15,47 0 16,1 0-16,-1 0 15,-47 0-15,24 0 16,-1 0-16,-47 0 16,0 0-16,0 0 15,47-24-15,-47 0 16,24 24-16,23-24 16,49 0-16,-49 0 15,73 24-15,-1 0 16,0 0-16,0 0 15,1 0-15,-1 0 16,-24 0-16,24 0 16,24 24-16,-23 0 15,-1-24-15,-24 0 16,24 24-16,-47 0 16,-48 24-16,23-24 15,-23 23-15,24 1 16,-1-48-16,1 24 15,71 0-15,0-24 16,24 24-16,-24-24 16,25 0-16,-1 0 15,-24 24-15,24-24 16,0 23 0,0-23-16,0 0 62,1 0-46,23 24-1,-24-24 1,0 0 46,0 24-46,0 0-16,0-24 16,0 24-1</inkml:trace>
  <inkml:trace contextRef="#ctx0" brushRef="#br0" timeOffset="20950.1647">16718 7663 0,'24'0'125,"0"-24"-109,0 24-16,24-24 16,-1 0-16,-23 0 15,24 24-15,24-24 16,-48 0-16,0 24 15,23 0-15,-23-23 16,0-1-16,24 24 16,-24 0-16,0-24 15,23 24-15,-23-24 16,0 24-16,24-24 16,-24 24-16,0-48 15,47 24-15,-23 1 16,0-1-16,-24 24 15,23-24-15,1 0 16,-24 0-16,24 0 16,-24 24-16,0 0 15,23 0-15,-23-24 32</inkml:trace>
  <inkml:trace contextRef="#ctx0" brushRef="#br0" timeOffset="22165.7301">21304 7639 0,'0'-24'16,"0"0"47,24 24-32,0 0-31,0-24 15,23 24 1,-23-48 0,24 25-16,0-25 15,23 24-15,-23-24 16,24 24-16,23-23 16,-47-1-16,0 24 15,24-24-15,-49 24 16,25-23-16,95-1 15,-95 0-15,-24 24 16,48-24-16,-1 25 16,-23-25-16,-24 24 15,24 0-15,-24 0 16,0 0-16,-1 24 31,1 0 79</inkml:trace>
  <inkml:trace contextRef="#ctx0" brushRef="#br0" timeOffset="24217.6669">21280 10050 0,'0'-24'140,"48"0"-77,-24 0-63,23 0 16,1-23-16,24 23 15,-24 0-15,23 0 16,-23-24-16,48 1 15,-1 23-15,-23-24 16,-24 24-16,-1-24 16,25 24-16,-48-23 15,0 23-15,23 24 16,-23-48-16,24 48 16,-48-24-16,24 24 15,0 0 1,-24-24-16,24 24 15,0 0 1,-24-24 109</inkml:trace>
  <inkml:trace contextRef="#ctx0" brushRef="#br0" timeOffset="30589.6371">16766 8236 0,'0'-24'15,"24"24"48,-24-24 46,-24 24-93,0 0-1,0 0-15,0 0 16,1 0 0,-1 0-16,0 0 15,0 0 1,0 24-16,0-24 47,24 24-16,-24-24 0,24 23-15,0 1-1,0 0 1,0 0 0,0 0-1,0 0 1,0 0-16,0 0 16,0-1-16,0 1 15,0 0-15,0 0 16,0 0-16,0 0 15,0 0-15,0 0 16,0-1 0,0 1-16,0 0 15,0 0 1,24-24 0,-24 24-1,0 0 1,24-24 46,0 0-30,0 0-17,24 0 1,-25 0-1,25 0 1,-24 0-16,0 0 16,0 0-1,0 0-15,0 0 16,23 0-16,-23 0 16,24 0-16,0 0 15,0 0 1,23 0-16,1 0 0,-1 0 15,-23 0-15,-24 0 16,0 0-16,0 0 16,24 0-16,-24 0 15,-1 0-15,1 0 16,0 0-16,0 0 16,0 0-16,0 0 31,0 0-31,-24 24 234,-24-24-218</inkml:trace>
</inkml:ink>
</file>

<file path=ppt/ink/ink5.xml><?xml version="1.0" encoding="utf-8"?>
<inkml:ink xmlns:inkml="http://www.w3.org/2003/InkML">
  <inkml:definitions>
    <inkml:context xml:id="ctx0">
      <inkml:inkSource xml:id="inkSrc0">
        <inkml:traceFormat>
          <inkml:channel name="X" type="integer" min="-614" max="1946" units="cm"/>
          <inkml:channel name="Y" type="integer" min="-1080" max="768" units="cm"/>
          <inkml:channel name="T" type="integer" max="2.14748E9" units="dev"/>
        </inkml:traceFormat>
        <inkml:channelProperties>
          <inkml:channelProperty channel="X" name="resolution" value="74.4186" units="1/cm"/>
          <inkml:channelProperty channel="Y" name="resolution" value="95.25773" units="1/cm"/>
          <inkml:channelProperty channel="T" name="resolution" value="1" units="1/dev"/>
        </inkml:channelProperties>
      </inkml:inkSource>
      <inkml:timestamp xml:id="ts0" timeString="2020-09-04T01:17:37.254"/>
    </inkml:context>
    <inkml:brush xml:id="br0">
      <inkml:brushProperty name="width" value="0.05292" units="cm"/>
      <inkml:brushProperty name="height" value="0.05292" units="cm"/>
      <inkml:brushProperty name="color" value="#FF0000"/>
    </inkml:brush>
  </inkml:definitions>
  <inkml:trace contextRef="#ctx0" brushRef="#br0">1911 11816 0,'23'0'125,"1"48"-125,0-24 15,-24 0-15,24-24 16,24 24-16,0 23 16,-24-23-1,-1 24-15,25-24 16,-24 0-16,24 24 16,0-1-1,-25 1-15,25-24 16,0 24-16,0-24 15,-24-1-15,0 25 16,-1-24-16,1 24 16,0-48-16,0 24 15,0 0-15,-24-1 16</inkml:trace>
  <inkml:trace contextRef="#ctx0" brushRef="#br0" timeOffset="881.2552">2914 12222 0,'-24'0'63,"-24"0"-63,24 24 15,0 0-15,0-24 16,0 24-16,1-24 15,-25 24 1,24-24 0,24 24-1,-48-1-15,24-23 16,0 48-16,-23-24 16,-25 24-16,0-24 15,-23 23-15,71 1 16,-24-24-16,0 0 15,25 24-15,-1-48 16,71 0 203,1-24-204,24 0 1,-48 0-16,0 24 16,23-24-16,-23 24 15</inkml:trace>
  <inkml:trace contextRef="#ctx0" brushRef="#br0" timeOffset="2374.3671">2842 12198 0,'24'0'78,"-24"48"63,0-24-141,-24 0 15,24 0-15,0 0 16,0-1 0,0 1-16,0 24 15,0-24-15,0 0 16,0 0-16,0 23 16,0-23-16,0 0 15,0 24-15,0-24 16,0 0-16,0 23 15,0-23-15,0 0 16,0 0-16,0 0 16,0 0-16,0 0 15,0 0 1,-24-24-16,0 0 141,0 0-126,0 0 1,1-24-16,-1 0 15,-24 0-15,24 24 16,0-48-16,-24 48 16,25-24-16,-1 24 15,-24-24 1,24 24-16,0-23 0,-24 23 16,24 0-16,1-24 15,-25 0-15,24 24 16,0 0-16,-24-24 15,48 0-15,-24 24 16,1 0 0,-1 0 15,24-24-31,-24 24 203</inkml:trace>
  <inkml:trace contextRef="#ctx0" brushRef="#br0" timeOffset="15326.2032">19847 13535 0,'-24'0'140,"0"0"-140,0 0 16,-23-24-16,23 24 16,0 0-16,0 0 15,-24-24-15,24 24 16,0-23-16,1 23 15,-1 0-15,0 0 16,0-24-16,-24 0 16,24 0-16,0 0 15,-23-24-15,23 24 16,-24-23 0,24 23-16,0 0 0,0-24 15,0 24-15,0-23 16,1 23-1,23-24 1,0 24-16,-24 0 0,24-23 16,-24 23-1,24-24-15,0 0 0,0 0 16,0-23-16,0-1 16,0 1-16,0 23 15,0-24-15,-24 1 16,0-1-16,24 0 15,0 25 1,0-1-16,0 0 16,-24 0-16,24 24 15,0 1-15,0-25 0,0 24 16,0 0-16,0 0 16,0-23-16,0 23 15,0 0 1,0-24-16,24 48 15,-24-24-15,24 24 16,-24-24-16,0 0 16,24 24-1,-24-23-15,24 23 16,0-24-16,-1 24 16,1-48-16,0 48 15,24-24-15,-48 0 16,48 0-16,-24 0 15,23 1-15,1-1 16,0-24-16,-24 24 16,48-24-16,-49 24 15,1-23-15,24 23 16,0-24-16,-24 48 16,23-48-16,-23 48 15,0-47-15,0 47 16,0-48-16,0 24 31,0 24-31,-24-24 16,0 0-1,24 24-15,-24-24 32,-24 24 171,-24 24-188,24-24-15,0 0 16,-24 0-16,25 0 16,-25 0-1,24-24-15,0 1 16,0-1-16</inkml:trace>
  <inkml:trace contextRef="#ctx0" brushRef="#br0" timeOffset="20891.7017">19966 14323 0,'-71'0'156,"-49"48"-156,96-24 0,-23-1 16,23-23 0,0 24-16,-24 0 15,24 0-15,0 0 16,-23 0-16,23 24 15,-24-48-15,24 47 16,0-47-16,-24 24 16,48 0-16,-23-24 15,-1 24 1,0 0 0,-24 0-16,24 23 15,-24-23-15,24 24 16,1-24-16,-25 24 15,24-1-15,0-23 16,0 24-16,-24-24 16,25 0-16,-25 23 15,48-23-15,-48 24 16,24-24-16,0 0 16,0 0-16,24 0 15,-24-24-15,24 23 16,-23-23-16,-1 0 15,24 24 1,0 0 62,0 0-62,24-24-1,-1 24-15,1 24 16,24-24 0,0 23-16,-24-23 15,0 0 1,23-24-16,-23 48 16,24-24-16,-24 0 15,0-1-15,24 25 16,-25-24-16,25 24 15,-24-24-15,24 23 16,-24-23-16,0 0 16,23 0-16,-23 0 15,0 24-15,0-24 16,24-1-16,-24 1 16,0-24-1,0 24-15,-1-24 16,1 24-1,0-24 1,0 0-16,-24 24 16,24-24-16,0 24 31,0-24-31,-48 0 297,0 0-297,0 0 15,0 0 1,0 0 0,0-24-1</inkml:trace>
  <inkml:trace contextRef="#ctx0" brushRef="#br0" timeOffset="26492.8032">20826 14037 0,'24'23'109,"24"1"-93,24 24-16,-25-24 16,25 24-16,23-25 15,-71 25-15,48-24 16,-24 24-16,23-24 15,-23 23-15,0-23 16,0 24-16,23 0 16,25 23-16,23 1 15,-47-24-15,24 23 16,-25 1-16,-23-48 16,-24 0-16,24 24 15,-25-25-15,25 25 16,-24-24-16,0 24 15,24-48-15,-24 24 16,23-1-16,1 1 16,0 0-16,24 0 15,-49-24-15,49 48 16,-24-24-16,-24 23 16,47-23-16,-47 24 15,0-48-15,24 48 16,-24-48-16,0 24 15,0 0-15,-1-1 16,1 1-16,0 0 16,24 24-16,-24-24 15,24 0-15,-24 23 16,23-23-16,-23 24 16,0-48-16,-24 24 15,24-24 1,-24 24 15,-24-24 47,0-24-62,-24 0-16,48-48 15,-23-23-15,-1-48 16,24 23-16,0-23 16</inkml:trace>
  <inkml:trace contextRef="#ctx0" brushRef="#br0" timeOffset="27832.6568">23549 14108 0,'0'24'47,"-24"0"-15,0-24-17,0 48-15,-23-1 16,23 25-16,-24-24 0,24 23 15,-24-23-15,0 0 16,-23 0-16,23 47 16,-48 1-16,1-1 15,-24 48 1,-1 24-16,1-23 16,-25-25-16,49 0 15,-25 25-15,1-1 16,24-24-16,-25 24 0,1-23 15,71-73-15,-24 25 16,48-24 0,-23 0-16,23-1 15,-24-23-15,48 0 16,-48 24-16,24-24 16,0 23-16,24-70 140,-47-25-140,-1-48 16,24 1-16</inkml:trace>
</inkml:ink>
</file>

<file path=ppt/ink/ink6.xml><?xml version="1.0" encoding="utf-8"?>
<inkml:ink xmlns:inkml="http://www.w3.org/2003/InkML">
  <inkml:definitions>
    <inkml:context xml:id="ctx0">
      <inkml:inkSource xml:id="inkSrc0">
        <inkml:traceFormat>
          <inkml:channel name="X" type="integer" min="-614" max="1946" units="cm"/>
          <inkml:channel name="Y" type="integer" min="-1080" max="768" units="cm"/>
          <inkml:channel name="T" type="integer" max="2.14748E9" units="dev"/>
        </inkml:traceFormat>
        <inkml:channelProperties>
          <inkml:channelProperty channel="X" name="resolution" value="74.4186" units="1/cm"/>
          <inkml:channelProperty channel="Y" name="resolution" value="95.25773" units="1/cm"/>
          <inkml:channelProperty channel="T" name="resolution" value="1" units="1/dev"/>
        </inkml:channelProperties>
      </inkml:inkSource>
      <inkml:timestamp xml:id="ts0" timeString="2020-09-04T01:20:15.737"/>
    </inkml:context>
    <inkml:brush xml:id="br0">
      <inkml:brushProperty name="width" value="0.05292" units="cm"/>
      <inkml:brushProperty name="height" value="0.05292" units="cm"/>
      <inkml:brushProperty name="color" value="#FF0000"/>
    </inkml:brush>
  </inkml:definitions>
  <inkml:trace contextRef="#ctx0" brushRef="#br0">8932 12891 0,'24'0'46,"0"0"-30,0 0-16,24 0 16,-24 0-16,-1 0 15,25 24-15,-24-1 16,0-23-16,24 24 16,-24 24-16,23-24 15,49 24-15,-1-25 16,25 25-16,-1-24 15,-23 24-15,-1 0 16,-23-48-16,0 23 16,-1-23-16,1 0 15,0 0-15,-25 0 16,1 0-16,24 0 16,-24 0-16,-25 0 15,1 0-15,24 0 16,-24 0-16,0 0 15,0 0-15,0 0 16,23 24 0,-23-24-1,-24 24-15,24-24 16,0 0 0</inkml:trace>
  <inkml:trace contextRef="#ctx0" brushRef="#br0" timeOffset="16022.9355">13303 14204 0,'0'23'187,"-24"-23"-62,0 24-109,0 0-1,24 0-15,-24 24 16,1-48-16,23 48 16,0-25-1,-24 1 1,0-24 31,24 24-32,-24 0 1,24 0 0,-48 143 15,24-95-31,24-25 16,0-23-16,0 24 15,0 0-15,0 0 16,0-1-16,72 96 47,-48-119-32,0 0-15,0 0 16,-1 0 0,1-24-16,0 24 15,24 24-15,0-25 16,-24 25-16,-1-24 15,25 0-15,-24 24 16,24-24-16,-24-1 16,0 1-16,23-24 15,-23 0-15,0 24 16,0-24 0,24 0-16,-24 0 15,23 0 1,-23 0-16,0 0 15,24-24-15,-24 0 16,24 1 0,-24 23-16,-1-24 15,25 0-15,-24 24 16,0 0-16,0-24 16,0 24-1,0 0 16,0-24-31,-24 0 16,47-24 0,1 25-1,-24-73-15,24 24 16,-1-23-16,-23-48 16,24 0-16,0-1 15,0 25-15,-1-24 16,1 23-16,0 25 15,0-24-15,-48 95 16,24-24-16,-1 24 16,-23 0-1,0 0-15,0 0 16,0-23 0,0 23-1,0 0 1,0 0-16,0-24 0,0 24 15,0 1-15,-23-1 16,23 0-16,-48-24 16,24 24-1,0 24-15,0 0 16,0 0 0,0 0-16,1 0 15,-25 0-15,24 24 16,0-24-16,-24 48 15,0-48 1,1 48-16,-1-25 16,-71 1-16,23 0 15,24 0-15,1 0 16,-73-24-16,120 0 16,1 0-16,-1 0 15,-24 0-15,24 0 31,0 0-15,0 0 0,24 24-16,-24 0 15,1-24-15,-1 24 16,-24 23-16,24-23 16,-24 24-16,0 24 15,25-25-15,-25-23 16,24 24-16,-24-24 15,24 0-15,0-1 16,1-23-16,-1 0 31,-24 24 79</inkml:trace>
</inkml:ink>
</file>

<file path=ppt/ink/ink7.xml><?xml version="1.0" encoding="utf-8"?>
<inkml:ink xmlns:inkml="http://www.w3.org/2003/InkML">
  <inkml:definitions>
    <inkml:context xml:id="ctx0">
      <inkml:inkSource xml:id="inkSrc0">
        <inkml:traceFormat>
          <inkml:channel name="X" type="integer" min="-614" max="1946" units="cm"/>
          <inkml:channel name="Y" type="integer" min="-1080" max="768" units="cm"/>
          <inkml:channel name="T" type="integer" max="2.14748E9" units="dev"/>
        </inkml:traceFormat>
        <inkml:channelProperties>
          <inkml:channelProperty channel="X" name="resolution" value="74.4186" units="1/cm"/>
          <inkml:channelProperty channel="Y" name="resolution" value="95.25773" units="1/cm"/>
          <inkml:channelProperty channel="T" name="resolution" value="1" units="1/dev"/>
        </inkml:channelProperties>
      </inkml:inkSource>
      <inkml:timestamp xml:id="ts0" timeString="2020-09-04T01:20:49.673"/>
    </inkml:context>
    <inkml:brush xml:id="br0">
      <inkml:brushProperty name="width" value="0.05292" units="cm"/>
      <inkml:brushProperty name="height" value="0.05292" units="cm"/>
      <inkml:brushProperty name="color" value="#FF0000"/>
    </inkml:brush>
  </inkml:definitions>
  <inkml:trace contextRef="#ctx0" brushRef="#br0">4562 5944 0,'-24'0'109,"0"0"-93,24 24 0,-24-24-1,24 24 1,-24-24-16,24 23 16,-24 1-16,0 0 15,0 0 1,1-24-1,-1 24 1,0 0-16,-24 0 16,24 0-1,0-1 1,0 1-16,0 0 16,24 24-16,-23-24 15,-1 24-15,-24-25 16,48 1-16,-48 48 15,24-24-15,0-24 16,-23 47-16,23 25 16,0-25-16,-24 1 15,24-24-15,0-1 16,0-23-16,24 24 16,-23 0-16,23-24 15,-24-24 1,24 23-16,0 1 31,0 0 32,0 0-32,0 0 78,47 0-109,-23-24 16,24 48-16,-24-1 15,24-23 1,-24 0 0,23 24-16,-23-24 0,24 23 15,-24-23-15,0 24 16,24-24-16,-25 0 16,25 24-16,-24-25 15,0 1-15,0-24 16,0 24-16,-24 0 15,24-24 1,-24 24-16,24-24 31,-24 24 16,0 0 0,0-1-47</inkml:trace>
  <inkml:trace contextRef="#ctx0" brushRef="#br0" timeOffset="6444.2167">11798 3748 0,'0'23'110,"24"1"-95,24 0 1,-24-24-16,0 24 16,23-24-16,-23 0 15,0 0-15,0 0 16,48 0-16,-1 0 15,-23 0-15,24 0 16,23 0-16,-23 0 16,-24 0-16,0 0 15,23 0-15,-23 0 16,24 24-16,-25 0 16,25-24-16,0 24 15,23 23-15,-47-23 16,48-24-16,-1 24 15,48 0 1,-23-24-16,23 24 16,-47-24-16,47 0 0,-48 0 15,25 0-15,23 0 16,-71 0-16,23 0 16,-23 0-1,24 0-15,-1 0 16,96-24-16,-48 24 15,-23-24-15,23 24 16,-23 0-16,23 0 16,-24 0-16,-23 0 15,23 0-15,-47 24 16,23 0-16,-23-24 16,24 24-16,-25 0 15,-23-24-15,71 0 16,-71 0-16,24 0 15,23 0-15,-47 0 16,24 0-16,-24 0 16,-1 0-16,1 0 15,24 0-15,-24 0 16,23 0-16,1-24 16,23 24-16,-23 0 15,24 0-15,-1 0 16,-23 0-16,-1 0 15,1 0-15,0 0 16,-25 24-16,1-24 16,0 0-16,0 0 15,0 0-15,-25 0 16,1 0-16,24 0 16,-24 0-16,0 0 15,24-24-15,-25 24 31,25 0-31,-24 0 16,0-24 0,0 24-16,0 0 15,0 0-15,0 0 16,-1 0-16,1 0 16,0 0-1,0 0-15,0 0 78,0 0-46,-24-24-17,0 0 1</inkml:trace>
  <inkml:trace contextRef="#ctx0" brushRef="#br0" timeOffset="8862.4621">4371 8403 0,'-24'47'140,"0"1"-124,-72 48-16,1-1 0,-1 24 15,-23 1-15,-1 23 16,1-24-16,0-23 16,47-24-16,24-25 15,0 1 1,24-24-16,1 24 16,-25-24-16,24-1 15,-24 1-15,24 0 16,0 0-16,0-24 15,24 24-15,-47-24 0,23 24 32,0-24-17,0 24-15,0 0 16,0-1 0,0-23-1,48 0 110,0 0-94,-24 24-31,48 0 16,-24 0-16,0 0 16,23 0-16,-23 0 15,24-1-15,-24 25 16,0-24-16,71 24 16,-47-24-16,48 23 15,47 1-15,0 0 16,-23 0-16,23-24 15,0 23-15,-47 1 16,23 0-16,-23 0 16,-24-25-16,-25 25 15,1-24-15,0 24 16,-24-24-16,0 23 16,-24-23-16,23-24 15,1 24-15,-24 0 16,24-24-1,-24-24 157,0 0-172,-48-71 16,25 23-16</inkml:trace>
  <inkml:trace contextRef="#ctx0" brushRef="#br0" timeOffset="15124.9889">22617 3843 0,'0'0'0,"24"0"31,0 0-16,48 0 48,-48 0-63,0 0 16,23 0-16,-23 0 15,24 24-15,0-24 16,-24 24-16,0-24 15,23 24 1,1-24-16,-24 0 16,0 0-16,0 0 15,0 0-15,0 0 16,23 0-16,-23-24 16,24 24-16,0 0 15,0-24-15,-1 24 16,-23 0-16,24-24 15,24 24-15,-25 0 16,25 0-16,-24 0 16,0 0-16,23 0 15,1 0-15,-1 0 16,25 0-16,0 0 16,-25 0-16,25 0 15,-25 0-15,25 0 16,47 0-16,-23 0 15,23 0-15,-48-24 16,-23 0-16,71 24 16,-47-24-16,-24 1 15,23-1-15,48 0 16,-47 24-16,-24 0 16,23 0-16,-47 0 15,24 0-15,47 24 16,-47 0-16,-1-24 15,25 23-15,-1 1 16,25 24-16,23-24 16,-71-24-16,23 24 15,1-24-15,-1 0 16,-23 0-16,-24 24 16,23-24-16,-23 0 15,24 0-15,-48 24 16,23-24-16,-23 0 15,48 23 1,-24-23-16,-24 0 0,0 0 16,47 24-16,-47-24 15,24 24-15,-24-24 16,23 0 0,-23 0-16,0 0 0,24 24 15,0-24-15,-24 0 16,0 0-16,23 0 15,-23 0-15,0 0 16,24 0-16,-24 0 16,0 0-16,-1 0 15,25-24-15,-24 24 16,0 0 0,24 0-16,-24 0 15,0 0-15,-1 0 0,1 0 16,0 0-16,0 0 15,24 0 1,-24 0 0,0 0-1,-24-24 95,-24 0-95,-24 24 1,48-23 0</inkml:trace>
</inkml:ink>
</file>

<file path=ppt/ink/ink8.xml><?xml version="1.0" encoding="utf-8"?>
<inkml:ink xmlns:inkml="http://www.w3.org/2003/InkML">
  <inkml:definitions>
    <inkml:context xml:id="ctx0">
      <inkml:inkSource xml:id="inkSrc0">
        <inkml:traceFormat>
          <inkml:channel name="X" type="integer" min="-614" max="1946" units="cm"/>
          <inkml:channel name="Y" type="integer" min="-1080" max="768" units="cm"/>
          <inkml:channel name="T" type="integer" max="2.14748E9" units="dev"/>
        </inkml:traceFormat>
        <inkml:channelProperties>
          <inkml:channelProperty channel="X" name="resolution" value="74.4186" units="1/cm"/>
          <inkml:channelProperty channel="Y" name="resolution" value="95.25773" units="1/cm"/>
          <inkml:channelProperty channel="T" name="resolution" value="1" units="1/dev"/>
        </inkml:channelProperties>
      </inkml:inkSource>
      <inkml:timestamp xml:id="ts0" timeString="2020-09-04T01:21:16.278"/>
    </inkml:context>
    <inkml:brush xml:id="br0">
      <inkml:brushProperty name="width" value="0.05292" units="cm"/>
      <inkml:brushProperty name="height" value="0.05292" units="cm"/>
      <inkml:brushProperty name="color" value="#FF0000"/>
    </inkml:brush>
  </inkml:definitions>
  <inkml:trace contextRef="#ctx0" brushRef="#br0">5230 7877 0,'24'0'62,"0"0"-62,0 0 16,0 0-16,0 0 15,24 0-15,23 0 16,1 0-16,-1 0 16,25 0-16,0 0 15,23 0-15,-23 0 16,23 0-16,-24 0 16,-23 0-16,24 0 15,-1 0-15,1 0 16,71 0-16,-72 0 15,-23 0-15,47 0 16,-23 0-16,47 24 16,-47-24-16,-1 0 15,1 0-15,-24 0 16,-1 24-16,1-24 16,0 0-16,23 0 15,-47 0-15,0 0 16,23 0-16,25 0 15,-48 0 1,23 0-16,25-24 16,23 0-16,-47 24 15,23-23-15,1-1 0,-48 24 16,23-24-16,-23 24 16,48 0-1,-49 0-15,25 0 16,-24 0-16,0 0 15,-1 0-15,1 24 16,0 0-16,0-24 16,-1 0-16,1 23 15,24 1-15,-1-24 0,1 24 16,0-24 0,-1 0-16,1 0 15,24 0-15,23 0 16,24 0-16,-47 0 15,23 0-15,25 0 16,-49 24-16,1 0 16,-25 0-16,1-24 15,47 24-15,-47 0 16,-24-1-16,23 1 16,-23 0-16,-24 0 15,72 0-15,-73-24 16,25 24-16,0 0 15,0-24-15,-24 24 16,0-24-16,23 0 16,25 0-16,-48 0 15,0 0-15,0 0 16,23 0-16,-23 0 16,0 0-16,0 0 15,0 0-15,0 0 16,24 0-16,-25 0 15,1 0 1,0 23-16,0-23 31,0 0 16,0 0-31,0 0 15</inkml:trace>
  <inkml:trace contextRef="#ctx0" brushRef="#br0" timeOffset="2886.6984">5015 11124 0,'24'24'47,"0"0"-31,0-24-16,0 0 15,0 24-15,24-24 16,-25 24-16,1-24 16,24 0-16,0 0 15,-24 23-15,0-23 16,23 24-16,-23-24 16,0 0-16,24 0 15,-24 0-15,0 24 16,23-24-16,-23 0 15,0 24-15,0-24 16,24 0-16,-24 0 16,0 0-1,47 24-15,-47-24 16,0 0-16,24 0 0,0 24 16,-24-24-16,-1 0 15,25 0-15,-24 24 16,0-24-16,0 0 15,24 24 1,-25-24-16,1 23 16,48-23-16,-48 0 15,0 0-15,24 0 16,-1 0-16,-23 0 0,24 0 16,0 0-1,-1 0-15,1 0 16,-24 0-16,0 0 15,24-23-15,-24 23 16,0 0-16,23 0 16,-23-24-16,0 24 15,24 0-15,-24 0 16,0 0-16,-1 0 16,1 0-1,0 0 1,0-24-16,0 24 15,0 0 17,0 0-17,0 0 1,0 0 78,-24-24 62</inkml:trace>
  <inkml:trace contextRef="#ctx0" brushRef="#br0" timeOffset="8783.3677">5135 14538 0,'24'0'62,"0"0"-62,-1 0 16,25 0-16,-24 24 15,0-24 1,24 0-16,-24 0 16,23 24-16,1-1 15,24-23-15,-24 0 16,23 0-16,25 0 16,-48 0-16,-1 0 15,25 0-15,-24 0 16,0 0-16,-1 0 15,25 24-15,-24-24 16,-1 24-16,121 0 31,118 24-15,-214-24 0,-24-24-16,-24 0 15,23 0-15,1 24 16,24-24-16,-48 0 15,-1 23-15,25-23 16,-24 0-16,0 0 16,0 0-16,24 0 15,-24 0-15,-1 0 16,25 0-16,0-23 16,0 23-16,47 0 15,-23-24-15,0 24 16,-1 0-16,1 0 15,23 0-15,-23 0 16,0 24-16,23-24 16,-23 0-16,47 23 15,-47-23-15,23 24 16,-47-24-16,0 0 16,0 24-16,0-24 15,-25 0-15,1 0 16,0 0-16,0 0 15,0 0-15,0 0 16,0 0-16,0 0 16,0-24-1,-1 24 32,1 0-31</inkml:trace>
  <inkml:trace contextRef="#ctx0" brushRef="#br0" timeOffset="25838.7916">5063 12389 0,'-24'24'47,"24"0"-32,-47 0-15,23 0 16,-48 24-16,-24-25 16,25 49-16,-49 0 15,-23 23-15,0 48 16,-1-23-16,-47 47 15,24-24-15,-48 0 16,72 24-16,0-23 16,-48-1-16,47 0 15,25-47-15,71-1 16,0-47-16,24-24 16,-23 23-16,71-47 140,-1-23-124,1-1-16,24-48 15,-24 0-15,0-23 16,24-48-16</inkml:trace>
</inkml:ink>
</file>

<file path=ppt/ink/ink9.xml><?xml version="1.0" encoding="utf-8"?>
<inkml:ink xmlns:inkml="http://www.w3.org/2003/InkML">
  <inkml:definitions>
    <inkml:context xml:id="ctx0">
      <inkml:inkSource xml:id="inkSrc0">
        <inkml:traceFormat>
          <inkml:channel name="X" type="integer" min="-614" max="1946" units="cm"/>
          <inkml:channel name="Y" type="integer" min="-1080" max="768" units="cm"/>
          <inkml:channel name="T" type="integer" max="2.14748E9" units="dev"/>
        </inkml:traceFormat>
        <inkml:channelProperties>
          <inkml:channelProperty channel="X" name="resolution" value="74.4186" units="1/cm"/>
          <inkml:channelProperty channel="Y" name="resolution" value="95.25773" units="1/cm"/>
          <inkml:channelProperty channel="T" name="resolution" value="1" units="1/dev"/>
        </inkml:channelProperties>
      </inkml:inkSource>
      <inkml:timestamp xml:id="ts0" timeString="2020-09-04T01:22:24.195"/>
    </inkml:context>
    <inkml:brush xml:id="br0">
      <inkml:brushProperty name="width" value="0.05292" units="cm"/>
      <inkml:brushProperty name="height" value="0.05292" units="cm"/>
      <inkml:brushProperty name="color" value="#FF0000"/>
    </inkml:brush>
  </inkml:definitions>
  <inkml:trace contextRef="#ctx0" brushRef="#br0">5660 12222 0,'0'-24'156,"24"24"-125,0 0-15,24 0-1,-24 0-15,0 0 16,23 0-16,-23 0 16,48 0-16,-48 0 15,24 0-15,-1 24 16,1-24-1,0 24-15,0-24 0,-1 0 16,1 0-16,-24 0 16,0 0-16,24 24 15,-1-24-15,1 0 16,-24 0 0,24 0-16,0 0 15,23 0-15,-23 0 16,-24 0-16,48 0 15,-1 0-15,1 0 16,-1 0-16,1 0 16,0 0-16,-1 0 15,1 0-15,24 0 16,-25 0-16,25 24 16,-1-24-16,-23 0 15,0 0-15,-25 0 16,25 0-16,-24 0 15,23 0-15,25 0 16,-24 0-16,-25 0 16,25 0-16,24 0 15,23 0-15,-47 0 16,47 0-16,-47 0 16,23 0-16,-23 0 15,23 0-15,1 0 16,0 0-16,-1 0 15,-47 0-15,23 0 16,25 0 0,0 24-16,23-24 15,-47 0-15,-25 0 16,25 0-16,24 0 16,-25 0-16,25 0 15,23 0-15,-47 0 16,-1 0-16,49 24 15,-48-24-15,-1 0 16,49 0-16,-49 0 16,1 0-16,23 0 15,1 0-15,0 0 16,23 0-16,-47 0 16,-1 0-16,1 0 15,0 0-15,-25-24 16,1 24-16,0 0 15,-24-24-15,47 24 16,-23 0-16,-24 0 16,0-24-16,24 24 15,-24 0-15,-1 0 16,25 0-16,-24 0 16,0 0-1,0 0-15,0 0 16,0 0-16,-1 0 15,25 0-15,-24 0 16,0 0 0,0 0 15,0 0-15,-48 0 171,0 0-171,0 0-16,0 0 15,-24 0 1,25-24 0,-1 24-16,0-24 15,24 0-15</inkml:trace>
  <inkml:trace contextRef="#ctx0" brushRef="#br0" timeOffset="2452.9032">13613 12103 0,'0'-24'62,"24"24"1,24 0-63,0 0 15,0 24-15,-1-24 16,1 24-16,0-24 16,-24 24-16,47-1 15,-23-23-15,24 24 16,-24 0 0,23 0-16,-23-24 0,24 0 15,-1 24-15,1-24 16,-24 24-16,23-24 15,25 0-15,-1 0 16,1 24-16,0-24 16,-1 0-16,24 0 15,-23 0-15,23 0 16,-23 24 0,47-24-16,-71 0 15,0 0-15,-1 0 0,25 0 16,-1 0-16,1 0 15,-1 0 1,1 0-16,-1 0 16,49 0-16,-25 0 15,24 0-15,1-24 16,-25 24-16,1 0 16,-1 0-16,-23-24 15,-1 24-15,1-24 16,-1 24-16,48 0 15,-47-24-15,-48 24 16,0 0-16,47-24 16,-47 24-16,23 0 15,1 0-15,0 0 16,-1 0-16,1-24 16,0 24-16,23-24 15,1 24-15,-25-23 16,1-1-16,24 24 15,-25 0-15,49-24 16,-1 0-16,-47 0 16,47 24-1,-23-24-15,47 0 0,-24 0 16,-23 24-16,47 0 16,-23 0-16,-25-23 15,25 23 1,-25 0-16,-23 0 0,47 0 15,-23 0-15,23 0 16,24 0 0,-23 0-16,-25 0 0,49-24 15,-49 24 1,-23 0-16,0 0 16,23 0-16,-23 0 15,23 0-15,1 0 16,-1 0-16,-23 0 0,0 0 15,-1 0-15,25 0 16,-1 0 0,25 0-16,-25 0 15,-47 0-15,48 0 16,-1 0-16,-23 0 16,23 24-16,25-24 15,-49 23-15,1 1 16,-24-24-16,0 24 15,-1-24-15,25 0 16,0 0-16,-1 0 16,-23 24-16,24-24 15,-48 0-15,-1 24 16,1-24-16,24 0 16,-24 0-16,0 0 15,24 0-15,-24 0 16,-1 24-16,1-24 15,0 0 1,0 0-16,0 0 16,0 0-16,0 0 15,0 0 1,-1 0 0,1 0 62,0 0-63,-48-24 63,0 24-62,1-48 0,-1 48-16,0-24 15</inkml:trace>
  <inkml:trace contextRef="#ctx0" brushRef="#br0" timeOffset="9879.8554">7093 12915 0,'24'-24'31,"24"0"63,-24 0-78,24-24-16,-1 24 15,-23-23-15,24 23 16,-24-24-16,24 24 16,-24 0-1,-1 0-15,-23 0 110,24 24-79,-24-23-31,48-1 15,-48 0 1,24 24 187,95 0-203,49 0 16</inkml:trace>
  <inkml:trace contextRef="#ctx0" brushRef="#br0" timeOffset="11073.2055">14879 12867 0,'24'-24'187,"0"0"-171,0 0-16,0-24 15,0 25-15,0-1 16,-1-24-16,1 24 16,-24 0-16,24 24 15,-24-24-15,24 24 16,-24-24-16,24 24 31,-24-23 47,0-1-62,24 24-1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F928FC-4EC6-447E-8FF5-D3E7F4543052}" type="datetimeFigureOut">
              <a:rPr lang="en-US" smtClean="0"/>
              <a:t>9/4/2020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FB2805-A1CA-4562-B818-5D4B2BF60387}" type="slidenum">
              <a:rPr lang="en-US" smtClean="0"/>
              <a:t>‹#›</a:t>
            </a:fld>
            <a:endParaRPr lang="en-US"/>
          </a:p>
        </p:txBody>
      </p:sp>
    </p:spTree>
    <p:extLst>
      <p:ext uri="{BB962C8B-B14F-4D97-AF65-F5344CB8AC3E}">
        <p14:creationId xmlns:p14="http://schemas.microsoft.com/office/powerpoint/2010/main" val="748497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morning and evening guys.</a:t>
            </a:r>
            <a:r>
              <a:rPr lang="en-US" baseline="0" dirty="0" smtClean="0"/>
              <a:t> </a:t>
            </a:r>
          </a:p>
          <a:p>
            <a:endParaRPr lang="en-US" baseline="0" dirty="0" smtClean="0"/>
          </a:p>
          <a:p>
            <a:r>
              <a:rPr lang="en-US" baseline="0" dirty="0" smtClean="0"/>
              <a:t>Welcome to our third </a:t>
            </a:r>
            <a:r>
              <a:rPr lang="en-US" baseline="0" dirty="0" err="1" smtClean="0"/>
              <a:t>TechTalk</a:t>
            </a:r>
            <a:r>
              <a:rPr lang="en-US" baseline="0" dirty="0" smtClean="0"/>
              <a:t> for the fiscal year. This will be for the month of Aug , so September slot is still open.  </a:t>
            </a:r>
          </a:p>
          <a:p>
            <a:endParaRPr lang="en-US" baseline="0" dirty="0" smtClean="0"/>
          </a:p>
          <a:p>
            <a:r>
              <a:rPr lang="en-US" baseline="0" dirty="0" smtClean="0"/>
              <a:t>In this short sharing I will introduce to you Alibaba Cloud. So let us start.</a:t>
            </a:r>
            <a:endParaRPr lang="en-US" dirty="0"/>
          </a:p>
        </p:txBody>
      </p:sp>
      <p:sp>
        <p:nvSpPr>
          <p:cNvPr id="4" name="Slide Number Placeholder 3"/>
          <p:cNvSpPr>
            <a:spLocks noGrp="1"/>
          </p:cNvSpPr>
          <p:nvPr>
            <p:ph type="sldNum" sz="quarter" idx="10"/>
          </p:nvPr>
        </p:nvSpPr>
        <p:spPr/>
        <p:txBody>
          <a:bodyPr/>
          <a:lstStyle/>
          <a:p>
            <a:fld id="{A6FB2805-A1CA-4562-B818-5D4B2BF60387}" type="slidenum">
              <a:rPr lang="en-US" smtClean="0"/>
              <a:t>1</a:t>
            </a:fld>
            <a:endParaRPr lang="en-US"/>
          </a:p>
        </p:txBody>
      </p:sp>
    </p:spTree>
    <p:extLst>
      <p:ext uri="{BB962C8B-B14F-4D97-AF65-F5344CB8AC3E}">
        <p14:creationId xmlns:p14="http://schemas.microsoft.com/office/powerpoint/2010/main" val="10535503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Alibaba Cloud offers a lot of services from IaaS , PaaS and SaaS</a:t>
            </a:r>
            <a:endParaRPr lang="en-US" dirty="0"/>
          </a:p>
        </p:txBody>
      </p:sp>
      <p:sp>
        <p:nvSpPr>
          <p:cNvPr id="4" name="Slide Number Placeholder 3"/>
          <p:cNvSpPr>
            <a:spLocks noGrp="1"/>
          </p:cNvSpPr>
          <p:nvPr>
            <p:ph type="sldNum" sz="quarter" idx="10"/>
          </p:nvPr>
        </p:nvSpPr>
        <p:spPr/>
        <p:txBody>
          <a:bodyPr/>
          <a:lstStyle/>
          <a:p>
            <a:fld id="{A6FB2805-A1CA-4562-B818-5D4B2BF60387}" type="slidenum">
              <a:rPr lang="en-US" smtClean="0"/>
              <a:t>16</a:t>
            </a:fld>
            <a:endParaRPr lang="en-US"/>
          </a:p>
        </p:txBody>
      </p:sp>
    </p:spTree>
    <p:extLst>
      <p:ext uri="{BB962C8B-B14F-4D97-AF65-F5344CB8AC3E}">
        <p14:creationId xmlns:p14="http://schemas.microsoft.com/office/powerpoint/2010/main" val="2935649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main operating</a:t>
            </a:r>
            <a:r>
              <a:rPr lang="en-US" baseline="0" dirty="0" smtClean="0"/>
              <a:t> system that runs Alibaba Cloud is called APSARA</a:t>
            </a:r>
          </a:p>
          <a:p>
            <a:endParaRPr lang="en-US" baseline="0" dirty="0" smtClean="0"/>
          </a:p>
          <a:p>
            <a:r>
              <a:rPr lang="en-US" baseline="0" dirty="0" err="1" smtClean="0"/>
              <a:t>Shennong</a:t>
            </a:r>
            <a:r>
              <a:rPr lang="en-US" baseline="0" dirty="0" smtClean="0"/>
              <a:t> – Clod Monitoring</a:t>
            </a:r>
          </a:p>
          <a:p>
            <a:r>
              <a:rPr lang="en-US" baseline="0" dirty="0" err="1" smtClean="0"/>
              <a:t>Fuxi</a:t>
            </a:r>
            <a:r>
              <a:rPr lang="en-US" baseline="0" dirty="0" smtClean="0"/>
              <a:t> – Job Scheduling</a:t>
            </a:r>
          </a:p>
          <a:p>
            <a:r>
              <a:rPr lang="en-US" baseline="0" dirty="0" err="1" smtClean="0"/>
              <a:t>Zhongkui</a:t>
            </a:r>
            <a:r>
              <a:rPr lang="en-US" baseline="0" dirty="0" smtClean="0"/>
              <a:t> – Security</a:t>
            </a:r>
          </a:p>
          <a:p>
            <a:r>
              <a:rPr lang="en-US" baseline="0" dirty="0" err="1" smtClean="0"/>
              <a:t>Nvwa</a:t>
            </a:r>
            <a:r>
              <a:rPr lang="en-US" baseline="0" dirty="0" smtClean="0"/>
              <a:t> – Distributed</a:t>
            </a:r>
          </a:p>
          <a:p>
            <a:r>
              <a:rPr lang="en-US" baseline="0" dirty="0" err="1" smtClean="0"/>
              <a:t>Pangu</a:t>
            </a:r>
            <a:r>
              <a:rPr lang="en-US" baseline="0" dirty="0" smtClean="0"/>
              <a:t> – DFS</a:t>
            </a:r>
          </a:p>
          <a:p>
            <a:r>
              <a:rPr lang="en-US" baseline="0" dirty="0" err="1" smtClean="0"/>
              <a:t>Dayu</a:t>
            </a:r>
            <a:r>
              <a:rPr lang="en-US" baseline="0" dirty="0" smtClean="0"/>
              <a:t> – Cluster Deployment</a:t>
            </a:r>
            <a:endParaRPr lang="en-US" dirty="0"/>
          </a:p>
        </p:txBody>
      </p:sp>
      <p:sp>
        <p:nvSpPr>
          <p:cNvPr id="4" name="Slide Number Placeholder 3"/>
          <p:cNvSpPr>
            <a:spLocks noGrp="1"/>
          </p:cNvSpPr>
          <p:nvPr>
            <p:ph type="sldNum" sz="quarter" idx="10"/>
          </p:nvPr>
        </p:nvSpPr>
        <p:spPr/>
        <p:txBody>
          <a:bodyPr/>
          <a:lstStyle/>
          <a:p>
            <a:fld id="{A6FB2805-A1CA-4562-B818-5D4B2BF60387}" type="slidenum">
              <a:rPr lang="en-US" smtClean="0"/>
              <a:t>17</a:t>
            </a:fld>
            <a:endParaRPr lang="en-US"/>
          </a:p>
        </p:txBody>
      </p:sp>
    </p:spTree>
    <p:extLst>
      <p:ext uri="{BB962C8B-B14F-4D97-AF65-F5344CB8AC3E}">
        <p14:creationId xmlns:p14="http://schemas.microsoft.com/office/powerpoint/2010/main" val="3862743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B2805-A1CA-4562-B818-5D4B2BF60387}" type="slidenum">
              <a:rPr lang="en-US" smtClean="0"/>
              <a:t>20</a:t>
            </a:fld>
            <a:endParaRPr lang="en-US"/>
          </a:p>
        </p:txBody>
      </p:sp>
    </p:spTree>
    <p:extLst>
      <p:ext uri="{BB962C8B-B14F-4D97-AF65-F5344CB8AC3E}">
        <p14:creationId xmlns:p14="http://schemas.microsoft.com/office/powerpoint/2010/main" val="3198520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FB2805-A1CA-4562-B818-5D4B2BF60387}" type="slidenum">
              <a:rPr lang="en-US" smtClean="0"/>
              <a:t>21</a:t>
            </a:fld>
            <a:endParaRPr lang="en-US"/>
          </a:p>
        </p:txBody>
      </p:sp>
    </p:spTree>
    <p:extLst>
      <p:ext uri="{BB962C8B-B14F-4D97-AF65-F5344CB8AC3E}">
        <p14:creationId xmlns:p14="http://schemas.microsoft.com/office/powerpoint/2010/main" val="32544768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ECS can use different sources of images</a:t>
            </a:r>
            <a:endParaRPr lang="en-US" dirty="0"/>
          </a:p>
        </p:txBody>
      </p:sp>
      <p:sp>
        <p:nvSpPr>
          <p:cNvPr id="4" name="Slide Number Placeholder 3"/>
          <p:cNvSpPr>
            <a:spLocks noGrp="1"/>
          </p:cNvSpPr>
          <p:nvPr>
            <p:ph type="sldNum" sz="quarter" idx="10"/>
          </p:nvPr>
        </p:nvSpPr>
        <p:spPr/>
        <p:txBody>
          <a:bodyPr/>
          <a:lstStyle/>
          <a:p>
            <a:fld id="{A6FB2805-A1CA-4562-B818-5D4B2BF60387}" type="slidenum">
              <a:rPr lang="en-US" smtClean="0"/>
              <a:t>22</a:t>
            </a:fld>
            <a:endParaRPr lang="en-US"/>
          </a:p>
        </p:txBody>
      </p:sp>
    </p:spTree>
    <p:extLst>
      <p:ext uri="{BB962C8B-B14F-4D97-AF65-F5344CB8AC3E}">
        <p14:creationId xmlns:p14="http://schemas.microsoft.com/office/powerpoint/2010/main" val="3077857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topics will be the following:</a:t>
            </a:r>
          </a:p>
          <a:p>
            <a:endParaRPr lang="en-US" dirty="0" smtClean="0"/>
          </a:p>
          <a:p>
            <a:r>
              <a:rPr lang="en-US" dirty="0" smtClean="0"/>
              <a:t>Why</a:t>
            </a:r>
            <a:r>
              <a:rPr lang="en-US" baseline="0" dirty="0" smtClean="0"/>
              <a:t> – will look at the advantages of using cloud</a:t>
            </a:r>
          </a:p>
          <a:p>
            <a:r>
              <a:rPr lang="en-US" baseline="0" dirty="0" smtClean="0"/>
              <a:t>Who – will look briefly on what is Alibaba Cloud/ their business / where they stand as a cloud service provider</a:t>
            </a:r>
          </a:p>
          <a:p>
            <a:r>
              <a:rPr lang="en-US" baseline="0" dirty="0" smtClean="0"/>
              <a:t>What – will look at the cloud offerings , concentrating on their </a:t>
            </a:r>
            <a:r>
              <a:rPr lang="en-US" baseline="0" dirty="0" err="1" smtClean="0"/>
              <a:t>primaruy</a:t>
            </a:r>
            <a:r>
              <a:rPr lang="en-US" baseline="0" dirty="0" smtClean="0"/>
              <a:t> services</a:t>
            </a:r>
          </a:p>
          <a:p>
            <a:r>
              <a:rPr lang="en-US" baseline="0" dirty="0" smtClean="0"/>
              <a:t>How – will look at how these basic services are being used in creating cloud architecture to solve a business problem . In this section will look at Case studies of 2 or 3 applications</a:t>
            </a:r>
          </a:p>
          <a:p>
            <a:r>
              <a:rPr lang="en-US" baseline="0" dirty="0" smtClean="0"/>
              <a:t>Where – ill show you learning resources where you can learn different in depth topics on utilizing Alibaba cloud services. Will also take at look at the certifications offered by Alibaba cloud to verify your skills on the use of their technology.</a:t>
            </a:r>
            <a:endParaRPr lang="en-US" dirty="0"/>
          </a:p>
        </p:txBody>
      </p:sp>
      <p:sp>
        <p:nvSpPr>
          <p:cNvPr id="4" name="Slide Number Placeholder 3"/>
          <p:cNvSpPr>
            <a:spLocks noGrp="1"/>
          </p:cNvSpPr>
          <p:nvPr>
            <p:ph type="sldNum" sz="quarter" idx="10"/>
          </p:nvPr>
        </p:nvSpPr>
        <p:spPr/>
        <p:txBody>
          <a:bodyPr/>
          <a:lstStyle/>
          <a:p>
            <a:fld id="{A6FB2805-A1CA-4562-B818-5D4B2BF60387}" type="slidenum">
              <a:rPr lang="en-US" smtClean="0"/>
              <a:t>2</a:t>
            </a:fld>
            <a:endParaRPr lang="en-US"/>
          </a:p>
        </p:txBody>
      </p:sp>
    </p:spTree>
    <p:extLst>
      <p:ext uri="{BB962C8B-B14F-4D97-AF65-F5344CB8AC3E}">
        <p14:creationId xmlns:p14="http://schemas.microsoft.com/office/powerpoint/2010/main" val="410127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High  Availability </a:t>
            </a:r>
          </a:p>
          <a:p>
            <a:r>
              <a:rPr lang="en-US" dirty="0" smtClean="0"/>
              <a:t> - ability of the system to respond to users.</a:t>
            </a:r>
            <a:r>
              <a:rPr lang="en-US" baseline="0" dirty="0" smtClean="0"/>
              <a:t>  Usually expressed in terms of the number of 9’s (e.g. Availability of 5 9’s is 99.999%)</a:t>
            </a:r>
          </a:p>
          <a:p>
            <a:r>
              <a:rPr lang="en-US" baseline="0" dirty="0" smtClean="0"/>
              <a:t>Scalability </a:t>
            </a:r>
          </a:p>
          <a:p>
            <a:pPr marL="171450" indent="-171450">
              <a:buFontTx/>
              <a:buChar char="-"/>
            </a:pPr>
            <a:r>
              <a:rPr lang="en-US" baseline="0" dirty="0" smtClean="0"/>
              <a:t>Ability of your system to grow when the demand increases</a:t>
            </a:r>
          </a:p>
          <a:p>
            <a:pPr marL="0" indent="0">
              <a:buFontTx/>
              <a:buNone/>
            </a:pPr>
            <a:r>
              <a:rPr lang="en-US" dirty="0" smtClean="0"/>
              <a:t>Elasticity</a:t>
            </a:r>
          </a:p>
          <a:p>
            <a:pPr marL="171450" indent="-171450">
              <a:buFontTx/>
              <a:buChar char="-"/>
            </a:pPr>
            <a:r>
              <a:rPr lang="en-US" sz="1200" kern="1200" dirty="0" smtClean="0">
                <a:solidFill>
                  <a:schemeClr val="tx1"/>
                </a:solidFill>
                <a:effectLst/>
                <a:latin typeface="+mn-lt"/>
                <a:ea typeface="+mn-ea"/>
                <a:cs typeface="+mn-cs"/>
              </a:rPr>
              <a:t>Ability of a system to auto grow or shrink based on demand</a:t>
            </a:r>
          </a:p>
          <a:p>
            <a:pPr marL="0" indent="0">
              <a:buFontTx/>
              <a:buNone/>
            </a:pPr>
            <a:r>
              <a:rPr lang="en-US" sz="1200" kern="1200" dirty="0" smtClean="0">
                <a:solidFill>
                  <a:schemeClr val="tx1"/>
                </a:solidFill>
                <a:effectLst/>
                <a:latin typeface="+mn-lt"/>
                <a:ea typeface="+mn-ea"/>
                <a:cs typeface="+mn-cs"/>
              </a:rPr>
              <a:t>Agility</a:t>
            </a:r>
          </a:p>
          <a:p>
            <a:pPr marL="171450" indent="-171450">
              <a:buFontTx/>
              <a:buChar char="-"/>
            </a:pPr>
            <a:r>
              <a:rPr lang="en-US" sz="1200" kern="1200" dirty="0" smtClean="0">
                <a:solidFill>
                  <a:schemeClr val="tx1"/>
                </a:solidFill>
                <a:effectLst/>
                <a:latin typeface="+mn-lt"/>
                <a:ea typeface="+mn-ea"/>
                <a:cs typeface="+mn-cs"/>
              </a:rPr>
              <a:t>Respond quickly to changes in market / </a:t>
            </a:r>
            <a:r>
              <a:rPr lang="en-US" sz="1200" kern="1200" dirty="0" err="1" smtClean="0">
                <a:solidFill>
                  <a:schemeClr val="tx1"/>
                </a:solidFill>
                <a:effectLst/>
                <a:latin typeface="+mn-lt"/>
                <a:ea typeface="+mn-ea"/>
                <a:cs typeface="+mn-cs"/>
              </a:rPr>
              <a:t>env</a:t>
            </a:r>
            <a:endParaRPr lang="en-US" sz="1200" kern="1200" dirty="0" smtClean="0">
              <a:solidFill>
                <a:schemeClr val="tx1"/>
              </a:solidFill>
              <a:effectLst/>
              <a:latin typeface="+mn-lt"/>
              <a:ea typeface="+mn-ea"/>
              <a:cs typeface="+mn-cs"/>
            </a:endParaRPr>
          </a:p>
          <a:p>
            <a:pPr marL="171450" indent="-171450">
              <a:buFontTx/>
              <a:buChar char="-"/>
            </a:pPr>
            <a:r>
              <a:rPr lang="en-US" sz="1200" kern="1200" dirty="0" smtClean="0">
                <a:solidFill>
                  <a:schemeClr val="tx1"/>
                </a:solidFill>
                <a:effectLst/>
                <a:latin typeface="+mn-lt"/>
                <a:ea typeface="+mn-ea"/>
                <a:cs typeface="+mn-cs"/>
              </a:rPr>
              <a:t>Faster</a:t>
            </a:r>
            <a:r>
              <a:rPr lang="en-US" sz="1200" kern="1200" baseline="0" dirty="0" smtClean="0">
                <a:solidFill>
                  <a:schemeClr val="tx1"/>
                </a:solidFill>
                <a:effectLst/>
                <a:latin typeface="+mn-lt"/>
                <a:ea typeface="+mn-ea"/>
                <a:cs typeface="+mn-cs"/>
              </a:rPr>
              <a:t> time to create and test concepts</a:t>
            </a:r>
          </a:p>
          <a:p>
            <a:pPr marL="0" indent="0">
              <a:buFontTx/>
              <a:buNone/>
            </a:pPr>
            <a:r>
              <a:rPr lang="en-US" sz="1200" kern="1200" baseline="0" dirty="0" smtClean="0">
                <a:solidFill>
                  <a:schemeClr val="tx1"/>
                </a:solidFill>
                <a:effectLst/>
                <a:latin typeface="+mn-lt"/>
                <a:ea typeface="+mn-ea"/>
                <a:cs typeface="+mn-cs"/>
              </a:rPr>
              <a:t>Fault Tolerance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Ability of system to handle faults like power failure, net failure, hardware failure.</a:t>
            </a:r>
          </a:p>
          <a:p>
            <a:pPr marL="0" indent="0">
              <a:buFontTx/>
              <a:buNone/>
            </a:pPr>
            <a:r>
              <a:rPr lang="en-US" sz="1200" kern="1200" baseline="0" dirty="0" smtClean="0">
                <a:solidFill>
                  <a:schemeClr val="tx1"/>
                </a:solidFill>
                <a:effectLst/>
                <a:latin typeface="+mn-lt"/>
                <a:ea typeface="+mn-ea"/>
                <a:cs typeface="+mn-cs"/>
              </a:rPr>
              <a:t>Disaster Recovery</a:t>
            </a:r>
          </a:p>
          <a:p>
            <a:pPr marL="0" indent="0">
              <a:buFontTx/>
              <a:buNone/>
            </a:pP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Ability to recover from failure within a period of time and how much data is lost</a:t>
            </a:r>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6FB2805-A1CA-4562-B818-5D4B2BF60387}" type="slidenum">
              <a:rPr lang="en-US" smtClean="0"/>
              <a:t>4</a:t>
            </a:fld>
            <a:endParaRPr lang="en-US"/>
          </a:p>
        </p:txBody>
      </p:sp>
    </p:spTree>
    <p:extLst>
      <p:ext uri="{BB962C8B-B14F-4D97-AF65-F5344CB8AC3E}">
        <p14:creationId xmlns:p14="http://schemas.microsoft.com/office/powerpoint/2010/main" val="710654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are often set aback by the prices being offered by providers, thinking that implementing it on premise is still cheaper. Lets review again costing.  There are 2 types of expenses involved in maintaining/running a system:</a:t>
            </a:r>
          </a:p>
          <a:p>
            <a:endParaRPr lang="en-US" baseline="0" dirty="0" smtClean="0"/>
          </a:p>
          <a:p>
            <a:r>
              <a:rPr lang="en-US" baseline="0" dirty="0" smtClean="0"/>
              <a:t>Capital Expenditure (</a:t>
            </a:r>
            <a:r>
              <a:rPr lang="en-US" baseline="0" dirty="0" err="1" smtClean="0"/>
              <a:t>CapEx</a:t>
            </a:r>
            <a:r>
              <a:rPr lang="en-US" baseline="0" dirty="0" smtClean="0"/>
              <a:t>) – Initial investment to get the thing started.  Servers, software licenses , building (?) etc…   for cloud implementation </a:t>
            </a:r>
            <a:r>
              <a:rPr lang="en-US" baseline="0" dirty="0" err="1" smtClean="0"/>
              <a:t>CapEx</a:t>
            </a:r>
            <a:r>
              <a:rPr lang="en-US" baseline="0" dirty="0" smtClean="0"/>
              <a:t>  is almost 0 (you may need stable internet)</a:t>
            </a:r>
          </a:p>
          <a:p>
            <a:endParaRPr lang="en-US" baseline="0" dirty="0" smtClean="0"/>
          </a:p>
          <a:p>
            <a:r>
              <a:rPr lang="en-US" baseline="0" dirty="0" smtClean="0"/>
              <a:t>Operational Expenses (</a:t>
            </a:r>
            <a:r>
              <a:rPr lang="en-US" baseline="0" dirty="0" err="1" smtClean="0"/>
              <a:t>OpEx</a:t>
            </a:r>
            <a:r>
              <a:rPr lang="en-US" baseline="0" dirty="0" smtClean="0"/>
              <a:t>) – the cost of maintaining the system and to keep it running.  This is where the misconception regarding </a:t>
            </a:r>
            <a:r>
              <a:rPr lang="en-US" baseline="0" dirty="0" err="1" smtClean="0"/>
              <a:t>on-premise</a:t>
            </a:r>
            <a:r>
              <a:rPr lang="en-US" baseline="0" dirty="0" smtClean="0"/>
              <a:t> implementation. You need </a:t>
            </a:r>
            <a:r>
              <a:rPr lang="en-US" baseline="0" dirty="0" err="1" smtClean="0"/>
              <a:t>OpEx</a:t>
            </a:r>
            <a:r>
              <a:rPr lang="en-US" baseline="0" dirty="0" smtClean="0"/>
              <a:t> for on premise operation (electricity, internet , security , manpower ( maintain the </a:t>
            </a:r>
            <a:r>
              <a:rPr lang="en-US" baseline="0" dirty="0" err="1" smtClean="0"/>
              <a:t>equipments</a:t>
            </a:r>
            <a:r>
              <a:rPr lang="en-US" baseline="0" dirty="0" smtClean="0"/>
              <a:t>/ configure </a:t>
            </a:r>
            <a:r>
              <a:rPr lang="en-US" baseline="0" dirty="0" err="1" smtClean="0"/>
              <a:t>etc</a:t>
            </a:r>
            <a:r>
              <a:rPr lang="en-US" baseline="0" dirty="0" smtClean="0"/>
              <a:t>)) Its more complex that what you initially thought of. For cloud, its simpler to predict therefore easier to budget. Why? because. The rates are already known beforehand, only the final cost per month varies depending on the services you avail and consumption.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6FB2805-A1CA-4562-B818-5D4B2BF60387}" type="slidenum">
              <a:rPr lang="en-US" smtClean="0"/>
              <a:t>5</a:t>
            </a:fld>
            <a:endParaRPr lang="en-US"/>
          </a:p>
        </p:txBody>
      </p:sp>
    </p:spTree>
    <p:extLst>
      <p:ext uri="{BB962C8B-B14F-4D97-AF65-F5344CB8AC3E}">
        <p14:creationId xmlns:p14="http://schemas.microsoft.com/office/powerpoint/2010/main" val="709176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how the cloud enablement</a:t>
            </a:r>
            <a:r>
              <a:rPr lang="en-US" baseline="0" dirty="0" smtClean="0"/>
              <a:t> can affect your organizations agility and cost saving.  Note that the “you manage” section is equal to man hours. The more you manage the more you pay for the time/skill of your manpower.</a:t>
            </a:r>
            <a:endParaRPr lang="en-US" dirty="0"/>
          </a:p>
        </p:txBody>
      </p:sp>
      <p:sp>
        <p:nvSpPr>
          <p:cNvPr id="4" name="Slide Number Placeholder 3"/>
          <p:cNvSpPr>
            <a:spLocks noGrp="1"/>
          </p:cNvSpPr>
          <p:nvPr>
            <p:ph type="sldNum" sz="quarter" idx="10"/>
          </p:nvPr>
        </p:nvSpPr>
        <p:spPr/>
        <p:txBody>
          <a:bodyPr/>
          <a:lstStyle/>
          <a:p>
            <a:fld id="{A6FB2805-A1CA-4562-B818-5D4B2BF60387}" type="slidenum">
              <a:rPr lang="en-US" smtClean="0"/>
              <a:t>6</a:t>
            </a:fld>
            <a:endParaRPr lang="en-US"/>
          </a:p>
        </p:txBody>
      </p:sp>
    </p:spTree>
    <p:extLst>
      <p:ext uri="{BB962C8B-B14F-4D97-AF65-F5344CB8AC3E}">
        <p14:creationId xmlns:p14="http://schemas.microsoft.com/office/powerpoint/2010/main" val="2756527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 advantages of using cloud can be seen in this table.</a:t>
            </a:r>
          </a:p>
          <a:p>
            <a:endParaRPr lang="en-US" dirty="0" smtClean="0"/>
          </a:p>
          <a:p>
            <a:r>
              <a:rPr lang="en-US" dirty="0" smtClean="0"/>
              <a:t>Again, it will still</a:t>
            </a:r>
            <a:r>
              <a:rPr lang="en-US" baseline="0" dirty="0" smtClean="0"/>
              <a:t> be based on the study conducted by the organization to determine what implementation is best for their use case. Just take note of the advantages discussed and don’t forget to include them on your discussions.</a:t>
            </a:r>
            <a:endParaRPr lang="en-US" dirty="0"/>
          </a:p>
        </p:txBody>
      </p:sp>
      <p:sp>
        <p:nvSpPr>
          <p:cNvPr id="4" name="Slide Number Placeholder 3"/>
          <p:cNvSpPr>
            <a:spLocks noGrp="1"/>
          </p:cNvSpPr>
          <p:nvPr>
            <p:ph type="sldNum" sz="quarter" idx="10"/>
          </p:nvPr>
        </p:nvSpPr>
        <p:spPr/>
        <p:txBody>
          <a:bodyPr/>
          <a:lstStyle/>
          <a:p>
            <a:fld id="{A6FB2805-A1CA-4562-B818-5D4B2BF60387}" type="slidenum">
              <a:rPr lang="en-US" smtClean="0"/>
              <a:t>7</a:t>
            </a:fld>
            <a:endParaRPr lang="en-US"/>
          </a:p>
        </p:txBody>
      </p:sp>
    </p:spTree>
    <p:extLst>
      <p:ext uri="{BB962C8B-B14F-4D97-AF65-F5344CB8AC3E}">
        <p14:creationId xmlns:p14="http://schemas.microsoft.com/office/powerpoint/2010/main" val="65267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Alibaba Cloud is</a:t>
            </a:r>
            <a:r>
              <a:rPr lang="en-US" baseline="0" dirty="0" smtClean="0"/>
              <a:t> the main technology behind the Alibaba ecommerce platform</a:t>
            </a:r>
            <a:endParaRPr lang="en-US" dirty="0"/>
          </a:p>
        </p:txBody>
      </p:sp>
      <p:sp>
        <p:nvSpPr>
          <p:cNvPr id="4" name="Slide Number Placeholder 3"/>
          <p:cNvSpPr>
            <a:spLocks noGrp="1"/>
          </p:cNvSpPr>
          <p:nvPr>
            <p:ph type="sldNum" sz="quarter" idx="10"/>
          </p:nvPr>
        </p:nvSpPr>
        <p:spPr/>
        <p:txBody>
          <a:bodyPr/>
          <a:lstStyle/>
          <a:p>
            <a:fld id="{A6FB2805-A1CA-4562-B818-5D4B2BF60387}" type="slidenum">
              <a:rPr lang="en-US" smtClean="0"/>
              <a:t>10</a:t>
            </a:fld>
            <a:endParaRPr lang="en-US"/>
          </a:p>
        </p:txBody>
      </p:sp>
    </p:spTree>
    <p:extLst>
      <p:ext uri="{BB962C8B-B14F-4D97-AF65-F5344CB8AC3E}">
        <p14:creationId xmlns:p14="http://schemas.microsoft.com/office/powerpoint/2010/main" val="1051124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Double </a:t>
            </a:r>
            <a:r>
              <a:rPr lang="en-US" dirty="0" err="1" smtClean="0"/>
              <a:t>Elevent</a:t>
            </a:r>
            <a:r>
              <a:rPr lang="en-US" dirty="0" smtClean="0"/>
              <a:t> event is the true stress test for </a:t>
            </a:r>
            <a:r>
              <a:rPr lang="en-US" dirty="0" err="1" smtClean="0"/>
              <a:t>Albaba</a:t>
            </a:r>
            <a:r>
              <a:rPr lang="en-US" baseline="0" dirty="0" smtClean="0"/>
              <a:t> Cloud. </a:t>
            </a:r>
            <a:endParaRPr lang="en-US" dirty="0"/>
          </a:p>
        </p:txBody>
      </p:sp>
      <p:sp>
        <p:nvSpPr>
          <p:cNvPr id="4" name="Slide Number Placeholder 3"/>
          <p:cNvSpPr>
            <a:spLocks noGrp="1"/>
          </p:cNvSpPr>
          <p:nvPr>
            <p:ph type="sldNum" sz="quarter" idx="10"/>
          </p:nvPr>
        </p:nvSpPr>
        <p:spPr/>
        <p:txBody>
          <a:bodyPr/>
          <a:lstStyle/>
          <a:p>
            <a:fld id="{A6FB2805-A1CA-4562-B818-5D4B2BF60387}" type="slidenum">
              <a:rPr lang="en-US" smtClean="0"/>
              <a:t>11</a:t>
            </a:fld>
            <a:endParaRPr lang="en-US"/>
          </a:p>
        </p:txBody>
      </p:sp>
    </p:spTree>
    <p:extLst>
      <p:ext uri="{BB962C8B-B14F-4D97-AF65-F5344CB8AC3E}">
        <p14:creationId xmlns:p14="http://schemas.microsoft.com/office/powerpoint/2010/main" val="1752216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Alibaba</a:t>
            </a:r>
            <a:r>
              <a:rPr lang="en-US" baseline="0" dirty="0" smtClean="0"/>
              <a:t> Cloud market share to IaaS  </a:t>
            </a:r>
            <a:endParaRPr lang="en-US" dirty="0"/>
          </a:p>
        </p:txBody>
      </p:sp>
      <p:sp>
        <p:nvSpPr>
          <p:cNvPr id="4" name="Slide Number Placeholder 3"/>
          <p:cNvSpPr>
            <a:spLocks noGrp="1"/>
          </p:cNvSpPr>
          <p:nvPr>
            <p:ph type="sldNum" sz="quarter" idx="10"/>
          </p:nvPr>
        </p:nvSpPr>
        <p:spPr/>
        <p:txBody>
          <a:bodyPr/>
          <a:lstStyle/>
          <a:p>
            <a:fld id="{A6FB2805-A1CA-4562-B818-5D4B2BF60387}" type="slidenum">
              <a:rPr lang="en-US" smtClean="0"/>
              <a:t>12</a:t>
            </a:fld>
            <a:endParaRPr lang="en-US"/>
          </a:p>
        </p:txBody>
      </p:sp>
    </p:spTree>
    <p:extLst>
      <p:ext uri="{BB962C8B-B14F-4D97-AF65-F5344CB8AC3E}">
        <p14:creationId xmlns:p14="http://schemas.microsoft.com/office/powerpoint/2010/main" val="41107354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AFDC67E-9ACB-4959-B509-0BD7D334CD16}" type="datetimeFigureOut">
              <a:rPr lang="en-US" smtClean="0"/>
              <a:t>9/4/2020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A8135D-CFB3-4C56-B933-B78C5890252A}" type="slidenum">
              <a:rPr lang="en-US" smtClean="0"/>
              <a:t>‹#›</a:t>
            </a:fld>
            <a:endParaRPr lang="en-US"/>
          </a:p>
        </p:txBody>
      </p:sp>
    </p:spTree>
    <p:extLst>
      <p:ext uri="{BB962C8B-B14F-4D97-AF65-F5344CB8AC3E}">
        <p14:creationId xmlns:p14="http://schemas.microsoft.com/office/powerpoint/2010/main" val="2348789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FDC67E-9ACB-4959-B509-0BD7D334CD16}" type="datetimeFigureOut">
              <a:rPr lang="en-US" smtClean="0"/>
              <a:t>9/4/2020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A8135D-CFB3-4C56-B933-B78C5890252A}" type="slidenum">
              <a:rPr lang="en-US" smtClean="0"/>
              <a:t>‹#›</a:t>
            </a:fld>
            <a:endParaRPr lang="en-US"/>
          </a:p>
        </p:txBody>
      </p:sp>
    </p:spTree>
    <p:extLst>
      <p:ext uri="{BB962C8B-B14F-4D97-AF65-F5344CB8AC3E}">
        <p14:creationId xmlns:p14="http://schemas.microsoft.com/office/powerpoint/2010/main" val="2991437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FDC67E-9ACB-4959-B509-0BD7D334CD16}" type="datetimeFigureOut">
              <a:rPr lang="en-US" smtClean="0"/>
              <a:t>9/4/2020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A8135D-CFB3-4C56-B933-B78C5890252A}" type="slidenum">
              <a:rPr lang="en-US" smtClean="0"/>
              <a:t>‹#›</a:t>
            </a:fld>
            <a:endParaRPr lang="en-US"/>
          </a:p>
        </p:txBody>
      </p:sp>
    </p:spTree>
    <p:extLst>
      <p:ext uri="{BB962C8B-B14F-4D97-AF65-F5344CB8AC3E}">
        <p14:creationId xmlns:p14="http://schemas.microsoft.com/office/powerpoint/2010/main" val="459547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FDC67E-9ACB-4959-B509-0BD7D334CD16}" type="datetimeFigureOut">
              <a:rPr lang="en-US" smtClean="0"/>
              <a:t>9/4/2020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A8135D-CFB3-4C56-B933-B78C5890252A}" type="slidenum">
              <a:rPr lang="en-US" smtClean="0"/>
              <a:t>‹#›</a:t>
            </a:fld>
            <a:endParaRPr lang="en-US"/>
          </a:p>
        </p:txBody>
      </p:sp>
    </p:spTree>
    <p:extLst>
      <p:ext uri="{BB962C8B-B14F-4D97-AF65-F5344CB8AC3E}">
        <p14:creationId xmlns:p14="http://schemas.microsoft.com/office/powerpoint/2010/main" val="570835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AFDC67E-9ACB-4959-B509-0BD7D334CD16}" type="datetimeFigureOut">
              <a:rPr lang="en-US" smtClean="0"/>
              <a:t>9/4/2020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A8135D-CFB3-4C56-B933-B78C5890252A}" type="slidenum">
              <a:rPr lang="en-US" smtClean="0"/>
              <a:t>‹#›</a:t>
            </a:fld>
            <a:endParaRPr lang="en-US"/>
          </a:p>
        </p:txBody>
      </p:sp>
    </p:spTree>
    <p:extLst>
      <p:ext uri="{BB962C8B-B14F-4D97-AF65-F5344CB8AC3E}">
        <p14:creationId xmlns:p14="http://schemas.microsoft.com/office/powerpoint/2010/main" val="2705514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AFDC67E-9ACB-4959-B509-0BD7D334CD16}" type="datetimeFigureOut">
              <a:rPr lang="en-US" smtClean="0"/>
              <a:t>9/4/2020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A8135D-CFB3-4C56-B933-B78C5890252A}" type="slidenum">
              <a:rPr lang="en-US" smtClean="0"/>
              <a:t>‹#›</a:t>
            </a:fld>
            <a:endParaRPr lang="en-US"/>
          </a:p>
        </p:txBody>
      </p:sp>
    </p:spTree>
    <p:extLst>
      <p:ext uri="{BB962C8B-B14F-4D97-AF65-F5344CB8AC3E}">
        <p14:creationId xmlns:p14="http://schemas.microsoft.com/office/powerpoint/2010/main" val="263341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AFDC67E-9ACB-4959-B509-0BD7D334CD16}" type="datetimeFigureOut">
              <a:rPr lang="en-US" smtClean="0"/>
              <a:t>9/4/2020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A8135D-CFB3-4C56-B933-B78C5890252A}" type="slidenum">
              <a:rPr lang="en-US" smtClean="0"/>
              <a:t>‹#›</a:t>
            </a:fld>
            <a:endParaRPr lang="en-US"/>
          </a:p>
        </p:txBody>
      </p:sp>
    </p:spTree>
    <p:extLst>
      <p:ext uri="{BB962C8B-B14F-4D97-AF65-F5344CB8AC3E}">
        <p14:creationId xmlns:p14="http://schemas.microsoft.com/office/powerpoint/2010/main" val="2281775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AFDC67E-9ACB-4959-B509-0BD7D334CD16}" type="datetimeFigureOut">
              <a:rPr lang="en-US" smtClean="0"/>
              <a:t>9/4/2020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A8135D-CFB3-4C56-B933-B78C5890252A}" type="slidenum">
              <a:rPr lang="en-US" smtClean="0"/>
              <a:t>‹#›</a:t>
            </a:fld>
            <a:endParaRPr lang="en-US"/>
          </a:p>
        </p:txBody>
      </p:sp>
    </p:spTree>
    <p:extLst>
      <p:ext uri="{BB962C8B-B14F-4D97-AF65-F5344CB8AC3E}">
        <p14:creationId xmlns:p14="http://schemas.microsoft.com/office/powerpoint/2010/main" val="4229391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FDC67E-9ACB-4959-B509-0BD7D334CD16}" type="datetimeFigureOut">
              <a:rPr lang="en-US" smtClean="0"/>
              <a:t>9/4/2020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A8135D-CFB3-4C56-B933-B78C5890252A}" type="slidenum">
              <a:rPr lang="en-US" smtClean="0"/>
              <a:t>‹#›</a:t>
            </a:fld>
            <a:endParaRPr lang="en-US"/>
          </a:p>
        </p:txBody>
      </p:sp>
    </p:spTree>
    <p:extLst>
      <p:ext uri="{BB962C8B-B14F-4D97-AF65-F5344CB8AC3E}">
        <p14:creationId xmlns:p14="http://schemas.microsoft.com/office/powerpoint/2010/main" val="285297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AFDC67E-9ACB-4959-B509-0BD7D334CD16}" type="datetimeFigureOut">
              <a:rPr lang="en-US" smtClean="0"/>
              <a:t>9/4/2020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A8135D-CFB3-4C56-B933-B78C5890252A}" type="slidenum">
              <a:rPr lang="en-US" smtClean="0"/>
              <a:t>‹#›</a:t>
            </a:fld>
            <a:endParaRPr lang="en-US"/>
          </a:p>
        </p:txBody>
      </p:sp>
    </p:spTree>
    <p:extLst>
      <p:ext uri="{BB962C8B-B14F-4D97-AF65-F5344CB8AC3E}">
        <p14:creationId xmlns:p14="http://schemas.microsoft.com/office/powerpoint/2010/main" val="976539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AFDC67E-9ACB-4959-B509-0BD7D334CD16}" type="datetimeFigureOut">
              <a:rPr lang="en-US" smtClean="0"/>
              <a:t>9/4/2020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A8135D-CFB3-4C56-B933-B78C5890252A}" type="slidenum">
              <a:rPr lang="en-US" smtClean="0"/>
              <a:t>‹#›</a:t>
            </a:fld>
            <a:endParaRPr lang="en-US"/>
          </a:p>
        </p:txBody>
      </p:sp>
    </p:spTree>
    <p:extLst>
      <p:ext uri="{BB962C8B-B14F-4D97-AF65-F5344CB8AC3E}">
        <p14:creationId xmlns:p14="http://schemas.microsoft.com/office/powerpoint/2010/main" val="1545922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FDC67E-9ACB-4959-B509-0BD7D334CD16}" type="datetimeFigureOut">
              <a:rPr lang="en-US" smtClean="0"/>
              <a:t>9/4/2020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A8135D-CFB3-4C56-B933-B78C5890252A}" type="slidenum">
              <a:rPr lang="en-US" smtClean="0"/>
              <a:t>‹#›</a:t>
            </a:fld>
            <a:endParaRPr lang="en-US"/>
          </a:p>
        </p:txBody>
      </p:sp>
    </p:spTree>
    <p:extLst>
      <p:ext uri="{BB962C8B-B14F-4D97-AF65-F5344CB8AC3E}">
        <p14:creationId xmlns:p14="http://schemas.microsoft.com/office/powerpoint/2010/main" val="19861693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customXml" Target="../ink/ink1.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customXml" Target="../ink/ink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customXml" Target="../ink/ink3.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8.emf"/><Relationship Id="rId4" Type="http://schemas.openxmlformats.org/officeDocument/2006/relationships/customXml" Target="../ink/ink4.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1.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customXml" Target="../ink/ink5.xml"/><Relationship Id="rId5" Type="http://schemas.openxmlformats.org/officeDocument/2006/relationships/image" Target="../media/image20.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5.emf"/><Relationship Id="rId4" Type="http://schemas.openxmlformats.org/officeDocument/2006/relationships/customXml" Target="../ink/ink6.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7.emf"/><Relationship Id="rId4" Type="http://schemas.openxmlformats.org/officeDocument/2006/relationships/customXml" Target="../ink/ink7.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29.emf"/><Relationship Id="rId4" Type="http://schemas.openxmlformats.org/officeDocument/2006/relationships/customXml" Target="../ink/ink8.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customXml" Target="../ink/ink9.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3.emf"/><Relationship Id="rId4" Type="http://schemas.openxmlformats.org/officeDocument/2006/relationships/customXml" Target="../ink/ink10.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6.emf"/><Relationship Id="rId4" Type="http://schemas.openxmlformats.org/officeDocument/2006/relationships/customXml" Target="../ink/ink1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39.emf"/><Relationship Id="rId4" Type="http://schemas.openxmlformats.org/officeDocument/2006/relationships/customXml" Target="../ink/ink13.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0.emf"/><Relationship Id="rId4" Type="http://schemas.openxmlformats.org/officeDocument/2006/relationships/customXml" Target="../ink/ink15.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3.emf"/><Relationship Id="rId5" Type="http://schemas.openxmlformats.org/officeDocument/2006/relationships/customXml" Target="../ink/ink16.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5.emf"/><Relationship Id="rId4" Type="http://schemas.openxmlformats.org/officeDocument/2006/relationships/customXml" Target="../ink/ink17.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57.emf"/><Relationship Id="rId4" Type="http://schemas.openxmlformats.org/officeDocument/2006/relationships/customXml" Target="../ink/ink18.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8.png"/><Relationship Id="rId1" Type="http://schemas.openxmlformats.org/officeDocument/2006/relationships/slideLayout" Target="../slideLayouts/slideLayout7.xml"/><Relationship Id="rId5" Type="http://schemas.openxmlformats.org/officeDocument/2006/relationships/image" Target="../media/image59.emf"/><Relationship Id="rId4" Type="http://schemas.openxmlformats.org/officeDocument/2006/relationships/customXml" Target="../ink/ink19.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0.png"/><Relationship Id="rId1" Type="http://schemas.openxmlformats.org/officeDocument/2006/relationships/slideLayout" Target="../slideLayouts/slideLayout7.xml"/><Relationship Id="rId5" Type="http://schemas.openxmlformats.org/officeDocument/2006/relationships/image" Target="../media/image61.emf"/><Relationship Id="rId4" Type="http://schemas.openxmlformats.org/officeDocument/2006/relationships/customXml" Target="../ink/ink20.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62.emf"/><Relationship Id="rId4" Type="http://schemas.openxmlformats.org/officeDocument/2006/relationships/customXml" Target="../ink/ink21.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edu.alibabacloud.com/"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l"/>
            <a:r>
              <a:rPr lang="en-US" dirty="0" smtClean="0"/>
              <a:t>          </a:t>
            </a:r>
            <a:r>
              <a:rPr lang="en-US" b="1" dirty="0" smtClean="0"/>
              <a:t>Alibaba Cloud</a:t>
            </a:r>
            <a:endParaRPr lang="en-US" b="1" dirty="0"/>
          </a:p>
        </p:txBody>
      </p:sp>
      <p:sp>
        <p:nvSpPr>
          <p:cNvPr id="3" name="Subtitle 2"/>
          <p:cNvSpPr>
            <a:spLocks noGrp="1"/>
          </p:cNvSpPr>
          <p:nvPr>
            <p:ph type="subTitle" idx="1"/>
          </p:nvPr>
        </p:nvSpPr>
        <p:spPr/>
        <p:txBody>
          <a:bodyPr/>
          <a:lstStyle/>
          <a:p>
            <a:pPr algn="l"/>
            <a:r>
              <a:rPr lang="en-US" dirty="0" smtClean="0"/>
              <a:t>Cloud Fundamentals and Basic Architecture</a:t>
            </a:r>
            <a:endParaRPr lang="en-US" dirty="0"/>
          </a:p>
        </p:txBody>
      </p:sp>
      <p:pic>
        <p:nvPicPr>
          <p:cNvPr id="4" name="Picture 3"/>
          <p:cNvPicPr>
            <a:picLocks noChangeAspect="1"/>
          </p:cNvPicPr>
          <p:nvPr/>
        </p:nvPicPr>
        <p:blipFill>
          <a:blip r:embed="rId3"/>
          <a:stretch>
            <a:fillRect/>
          </a:stretch>
        </p:blipFill>
        <p:spPr>
          <a:xfrm>
            <a:off x="1361194" y="2284508"/>
            <a:ext cx="1969836" cy="1317530"/>
          </a:xfrm>
          <a:prstGeom prst="rect">
            <a:avLst/>
          </a:prstGeom>
        </p:spPr>
      </p:pic>
      <p:pic>
        <p:nvPicPr>
          <p:cNvPr id="5" name="Picture 4"/>
          <p:cNvPicPr>
            <a:picLocks noChangeAspect="1"/>
          </p:cNvPicPr>
          <p:nvPr/>
        </p:nvPicPr>
        <p:blipFill>
          <a:blip r:embed="rId4"/>
          <a:stretch>
            <a:fillRect/>
          </a:stretch>
        </p:blipFill>
        <p:spPr>
          <a:xfrm>
            <a:off x="426408" y="6145644"/>
            <a:ext cx="2505425" cy="314369"/>
          </a:xfrm>
          <a:prstGeom prst="rect">
            <a:avLst/>
          </a:prstGeom>
        </p:spPr>
      </p:pic>
    </p:spTree>
    <p:extLst>
      <p:ext uri="{BB962C8B-B14F-4D97-AF65-F5344CB8AC3E}">
        <p14:creationId xmlns:p14="http://schemas.microsoft.com/office/powerpoint/2010/main" val="40969003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1426464" y="-104692"/>
            <a:ext cx="9575452" cy="5886996"/>
          </a:xfrm>
          <a:prstGeom prst="rect">
            <a:avLst/>
          </a:prstGeom>
        </p:spPr>
      </p:pic>
      <p:pic>
        <p:nvPicPr>
          <p:cNvPr id="5" name="Picture 4"/>
          <p:cNvPicPr>
            <a:picLocks noChangeAspect="1"/>
          </p:cNvPicPr>
          <p:nvPr/>
        </p:nvPicPr>
        <p:blipFill>
          <a:blip r:embed="rId4"/>
          <a:stretch>
            <a:fillRect/>
          </a:stretch>
        </p:blipFill>
        <p:spPr>
          <a:xfrm>
            <a:off x="426408" y="6145644"/>
            <a:ext cx="2505425" cy="314369"/>
          </a:xfrm>
          <a:prstGeom prst="rect">
            <a:avLst/>
          </a:prstGeom>
        </p:spPr>
      </p:pic>
      <p:sp>
        <p:nvSpPr>
          <p:cNvPr id="6" name="TextBox 5"/>
          <p:cNvSpPr txBox="1"/>
          <p:nvPr/>
        </p:nvSpPr>
        <p:spPr>
          <a:xfrm>
            <a:off x="8211312" y="5815584"/>
            <a:ext cx="2788784" cy="307777"/>
          </a:xfrm>
          <a:prstGeom prst="rect">
            <a:avLst/>
          </a:prstGeom>
          <a:noFill/>
        </p:spPr>
        <p:txBody>
          <a:bodyPr wrap="square" rtlCol="0">
            <a:spAutoFit/>
          </a:bodyPr>
          <a:lstStyle/>
          <a:p>
            <a:pPr algn="r"/>
            <a:r>
              <a:rPr lang="en-US" sz="1400" i="1" dirty="0" smtClean="0">
                <a:solidFill>
                  <a:schemeClr val="bg1">
                    <a:lumMod val="65000"/>
                  </a:schemeClr>
                </a:solidFill>
              </a:rPr>
              <a:t>Source : </a:t>
            </a:r>
            <a:r>
              <a:rPr lang="en-US" sz="1400" i="1" dirty="0" err="1">
                <a:solidFill>
                  <a:schemeClr val="bg1">
                    <a:lumMod val="65000"/>
                  </a:schemeClr>
                </a:solidFill>
              </a:rPr>
              <a:t>a</a:t>
            </a:r>
            <a:r>
              <a:rPr lang="en-US" sz="1400" i="1" dirty="0" err="1" smtClean="0">
                <a:solidFill>
                  <a:schemeClr val="bg1">
                    <a:lumMod val="65000"/>
                  </a:schemeClr>
                </a:solidFill>
              </a:rPr>
              <a:t>libaba</a:t>
            </a:r>
            <a:r>
              <a:rPr lang="en-US" sz="1400" i="1" dirty="0" smtClean="0">
                <a:solidFill>
                  <a:schemeClr val="bg1">
                    <a:lumMod val="65000"/>
                  </a:schemeClr>
                </a:solidFill>
              </a:rPr>
              <a:t> cloud</a:t>
            </a:r>
            <a:endParaRPr lang="en-US" sz="1400" i="1" dirty="0">
              <a:solidFill>
                <a:schemeClr val="bg1">
                  <a:lumMod val="65000"/>
                </a:schemeClr>
              </a:solidFill>
            </a:endParaRPr>
          </a:p>
        </p:txBody>
      </p:sp>
      <mc:AlternateContent xmlns:mc="http://schemas.openxmlformats.org/markup-compatibility/2006">
        <mc:Choice xmlns:p14="http://schemas.microsoft.com/office/powerpoint/2010/main" Requires="p14">
          <p:contentPart p14:bwMode="auto" r:id="rId5">
            <p14:nvContentPartPr>
              <p14:cNvPr id="2" name="Ink 1"/>
              <p14:cNvContentPartPr/>
              <p14:nvPr/>
            </p14:nvContentPartPr>
            <p14:xfrm>
              <a:off x="2450520" y="1177200"/>
              <a:ext cx="7807320" cy="4787280"/>
            </p14:xfrm>
          </p:contentPart>
        </mc:Choice>
        <mc:Fallback>
          <p:pic>
            <p:nvPicPr>
              <p:cNvPr id="2" name="Ink 1"/>
              <p:cNvPicPr/>
              <p:nvPr/>
            </p:nvPicPr>
            <p:blipFill>
              <a:blip r:embed="rId6"/>
              <a:stretch>
                <a:fillRect/>
              </a:stretch>
            </p:blipFill>
            <p:spPr>
              <a:xfrm>
                <a:off x="2441160" y="1167840"/>
                <a:ext cx="7826040" cy="4806000"/>
              </a:xfrm>
              <a:prstGeom prst="rect">
                <a:avLst/>
              </a:prstGeom>
            </p:spPr>
          </p:pic>
        </mc:Fallback>
      </mc:AlternateContent>
    </p:spTree>
    <p:extLst>
      <p:ext uri="{BB962C8B-B14F-4D97-AF65-F5344CB8AC3E}">
        <p14:creationId xmlns:p14="http://schemas.microsoft.com/office/powerpoint/2010/main" val="6235461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26408" y="6145644"/>
            <a:ext cx="2505425" cy="314369"/>
          </a:xfrm>
          <a:prstGeom prst="rect">
            <a:avLst/>
          </a:prstGeom>
        </p:spPr>
      </p:pic>
      <p:sp>
        <p:nvSpPr>
          <p:cNvPr id="6" name="TextBox 5"/>
          <p:cNvSpPr txBox="1"/>
          <p:nvPr/>
        </p:nvSpPr>
        <p:spPr>
          <a:xfrm>
            <a:off x="8211312" y="5815584"/>
            <a:ext cx="2788784" cy="307777"/>
          </a:xfrm>
          <a:prstGeom prst="rect">
            <a:avLst/>
          </a:prstGeom>
          <a:noFill/>
        </p:spPr>
        <p:txBody>
          <a:bodyPr wrap="square" rtlCol="0">
            <a:spAutoFit/>
          </a:bodyPr>
          <a:lstStyle/>
          <a:p>
            <a:pPr algn="r"/>
            <a:r>
              <a:rPr lang="en-US" sz="1400" i="1" dirty="0" smtClean="0">
                <a:solidFill>
                  <a:schemeClr val="bg1">
                    <a:lumMod val="65000"/>
                  </a:schemeClr>
                </a:solidFill>
              </a:rPr>
              <a:t>Source : </a:t>
            </a:r>
            <a:r>
              <a:rPr lang="en-US" sz="1400" i="1" dirty="0" err="1">
                <a:solidFill>
                  <a:schemeClr val="bg1">
                    <a:lumMod val="65000"/>
                  </a:schemeClr>
                </a:solidFill>
              </a:rPr>
              <a:t>a</a:t>
            </a:r>
            <a:r>
              <a:rPr lang="en-US" sz="1400" i="1" dirty="0" err="1" smtClean="0">
                <a:solidFill>
                  <a:schemeClr val="bg1">
                    <a:lumMod val="65000"/>
                  </a:schemeClr>
                </a:solidFill>
              </a:rPr>
              <a:t>libaba</a:t>
            </a:r>
            <a:r>
              <a:rPr lang="en-US" sz="1400" i="1" dirty="0" smtClean="0">
                <a:solidFill>
                  <a:schemeClr val="bg1">
                    <a:lumMod val="65000"/>
                  </a:schemeClr>
                </a:solidFill>
              </a:rPr>
              <a:t> cloud</a:t>
            </a:r>
            <a:endParaRPr lang="en-US" sz="1400" i="1" dirty="0">
              <a:solidFill>
                <a:schemeClr val="bg1">
                  <a:lumMod val="65000"/>
                </a:schemeClr>
              </a:solidFill>
            </a:endParaRPr>
          </a:p>
        </p:txBody>
      </p:sp>
      <p:pic>
        <p:nvPicPr>
          <p:cNvPr id="7" name="Picture 6"/>
          <p:cNvPicPr>
            <a:picLocks noChangeAspect="1"/>
          </p:cNvPicPr>
          <p:nvPr/>
        </p:nvPicPr>
        <p:blipFill>
          <a:blip r:embed="rId4"/>
          <a:stretch>
            <a:fillRect/>
          </a:stretch>
        </p:blipFill>
        <p:spPr>
          <a:xfrm>
            <a:off x="1073050" y="109728"/>
            <a:ext cx="10253303" cy="5610529"/>
          </a:xfrm>
          <a:prstGeom prst="rect">
            <a:avLst/>
          </a:prstGeom>
        </p:spPr>
      </p:pic>
    </p:spTree>
    <p:extLst>
      <p:ext uri="{BB962C8B-B14F-4D97-AF65-F5344CB8AC3E}">
        <p14:creationId xmlns:p14="http://schemas.microsoft.com/office/powerpoint/2010/main" val="32692206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13233" y="789783"/>
            <a:ext cx="7315200" cy="5261363"/>
          </a:xfrm>
          <a:prstGeom prst="rect">
            <a:avLst/>
          </a:prstGeom>
        </p:spPr>
      </p:pic>
      <p:pic>
        <p:nvPicPr>
          <p:cNvPr id="5" name="Picture 4"/>
          <p:cNvPicPr>
            <a:picLocks noChangeAspect="1"/>
          </p:cNvPicPr>
          <p:nvPr/>
        </p:nvPicPr>
        <p:blipFill>
          <a:blip r:embed="rId4"/>
          <a:stretch>
            <a:fillRect/>
          </a:stretch>
        </p:blipFill>
        <p:spPr>
          <a:xfrm>
            <a:off x="426408" y="6145644"/>
            <a:ext cx="2505425" cy="314369"/>
          </a:xfrm>
          <a:prstGeom prst="rect">
            <a:avLst/>
          </a:prstGeom>
        </p:spPr>
      </p:pic>
      <p:sp>
        <p:nvSpPr>
          <p:cNvPr id="6" name="TextBox 5"/>
          <p:cNvSpPr txBox="1"/>
          <p:nvPr/>
        </p:nvSpPr>
        <p:spPr>
          <a:xfrm>
            <a:off x="8339328" y="1261872"/>
            <a:ext cx="3236976" cy="3416320"/>
          </a:xfrm>
          <a:prstGeom prst="rect">
            <a:avLst/>
          </a:prstGeom>
          <a:noFill/>
        </p:spPr>
        <p:txBody>
          <a:bodyPr wrap="square" rtlCol="0">
            <a:spAutoFit/>
          </a:bodyPr>
          <a:lstStyle/>
          <a:p>
            <a:r>
              <a:rPr lang="en-US" sz="2400" i="1" dirty="0" smtClean="0"/>
              <a:t>“In 2019, Gartner, </a:t>
            </a:r>
            <a:r>
              <a:rPr lang="en-US" sz="2400" i="1" dirty="0"/>
              <a:t>the world's leading research and advisory </a:t>
            </a:r>
            <a:r>
              <a:rPr lang="en-US" sz="2400" i="1" dirty="0" smtClean="0"/>
              <a:t>company, named  Alibaba Cloud as the 3</a:t>
            </a:r>
            <a:r>
              <a:rPr lang="en-US" sz="2400" i="1" baseline="30000" dirty="0" smtClean="0"/>
              <a:t>rd</a:t>
            </a:r>
            <a:r>
              <a:rPr lang="en-US" sz="2400" i="1" dirty="0" smtClean="0"/>
              <a:t> biggest global provider for IaaS and first </a:t>
            </a:r>
            <a:r>
              <a:rPr lang="en-US" sz="2000" i="1" dirty="0" smtClean="0"/>
              <a:t>in</a:t>
            </a:r>
            <a:r>
              <a:rPr lang="en-US" sz="2400" i="1" dirty="0" smtClean="0"/>
              <a:t> the Asia Pacific.”</a:t>
            </a:r>
          </a:p>
          <a:p>
            <a:endParaRPr lang="en-US" sz="2400" i="1" dirty="0" smtClean="0"/>
          </a:p>
          <a:p>
            <a:r>
              <a:rPr lang="en-US" sz="2400" i="1" dirty="0" smtClean="0"/>
              <a:t>- Gartner Report</a:t>
            </a:r>
            <a:endParaRPr lang="en-US" sz="2400" i="1" dirty="0"/>
          </a:p>
        </p:txBody>
      </p:sp>
      <mc:AlternateContent xmlns:mc="http://schemas.openxmlformats.org/markup-compatibility/2006">
        <mc:Choice xmlns:p14="http://schemas.microsoft.com/office/powerpoint/2010/main" Requires="p14">
          <p:contentPart p14:bwMode="auto" r:id="rId5">
            <p14:nvContentPartPr>
              <p14:cNvPr id="2" name="Ink 1"/>
              <p14:cNvContentPartPr/>
              <p14:nvPr/>
            </p14:nvContentPartPr>
            <p14:xfrm>
              <a:off x="9870480" y="3514680"/>
              <a:ext cx="722520" cy="77760"/>
            </p14:xfrm>
          </p:contentPart>
        </mc:Choice>
        <mc:Fallback>
          <p:pic>
            <p:nvPicPr>
              <p:cNvPr id="2" name="Ink 1"/>
              <p:cNvPicPr/>
              <p:nvPr/>
            </p:nvPicPr>
            <p:blipFill>
              <a:blip r:embed="rId6"/>
              <a:stretch>
                <a:fillRect/>
              </a:stretch>
            </p:blipFill>
            <p:spPr>
              <a:xfrm>
                <a:off x="9861120" y="3505320"/>
                <a:ext cx="741240" cy="96480"/>
              </a:xfrm>
              <a:prstGeom prst="rect">
                <a:avLst/>
              </a:prstGeom>
            </p:spPr>
          </p:pic>
        </mc:Fallback>
      </mc:AlternateContent>
    </p:spTree>
    <p:extLst>
      <p:ext uri="{BB962C8B-B14F-4D97-AF65-F5344CB8AC3E}">
        <p14:creationId xmlns:p14="http://schemas.microsoft.com/office/powerpoint/2010/main" val="31957139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94944" y="210245"/>
            <a:ext cx="11050639" cy="5550475"/>
          </a:xfrm>
          <a:prstGeom prst="rect">
            <a:avLst/>
          </a:prstGeom>
        </p:spPr>
      </p:pic>
      <p:pic>
        <p:nvPicPr>
          <p:cNvPr id="5" name="Picture 4"/>
          <p:cNvPicPr>
            <a:picLocks noChangeAspect="1"/>
          </p:cNvPicPr>
          <p:nvPr/>
        </p:nvPicPr>
        <p:blipFill>
          <a:blip r:embed="rId3"/>
          <a:stretch>
            <a:fillRect/>
          </a:stretch>
        </p:blipFill>
        <p:spPr>
          <a:xfrm>
            <a:off x="426408" y="6145644"/>
            <a:ext cx="2505425" cy="314369"/>
          </a:xfrm>
          <a:prstGeom prst="rect">
            <a:avLst/>
          </a:prstGeom>
        </p:spPr>
      </p:pic>
      <p:sp>
        <p:nvSpPr>
          <p:cNvPr id="6" name="TextBox 5"/>
          <p:cNvSpPr txBox="1"/>
          <p:nvPr/>
        </p:nvSpPr>
        <p:spPr>
          <a:xfrm>
            <a:off x="8650224" y="5998464"/>
            <a:ext cx="2788784" cy="307777"/>
          </a:xfrm>
          <a:prstGeom prst="rect">
            <a:avLst/>
          </a:prstGeom>
          <a:noFill/>
        </p:spPr>
        <p:txBody>
          <a:bodyPr wrap="square" rtlCol="0">
            <a:spAutoFit/>
          </a:bodyPr>
          <a:lstStyle/>
          <a:p>
            <a:pPr algn="r"/>
            <a:r>
              <a:rPr lang="en-US" sz="1400" i="1" dirty="0" smtClean="0">
                <a:solidFill>
                  <a:schemeClr val="bg1">
                    <a:lumMod val="65000"/>
                  </a:schemeClr>
                </a:solidFill>
              </a:rPr>
              <a:t>Source : </a:t>
            </a:r>
            <a:r>
              <a:rPr lang="en-US" sz="1400" i="1" dirty="0" err="1">
                <a:solidFill>
                  <a:schemeClr val="bg1">
                    <a:lumMod val="65000"/>
                  </a:schemeClr>
                </a:solidFill>
              </a:rPr>
              <a:t>a</a:t>
            </a:r>
            <a:r>
              <a:rPr lang="en-US" sz="1400" i="1" dirty="0" err="1" smtClean="0">
                <a:solidFill>
                  <a:schemeClr val="bg1">
                    <a:lumMod val="65000"/>
                  </a:schemeClr>
                </a:solidFill>
              </a:rPr>
              <a:t>libaba</a:t>
            </a:r>
            <a:r>
              <a:rPr lang="en-US" sz="1400" i="1" dirty="0" smtClean="0">
                <a:solidFill>
                  <a:schemeClr val="bg1">
                    <a:lumMod val="65000"/>
                  </a:schemeClr>
                </a:solidFill>
              </a:rPr>
              <a:t> cloud</a:t>
            </a:r>
            <a:endParaRPr lang="en-US" sz="1400" i="1" dirty="0">
              <a:solidFill>
                <a:schemeClr val="bg1">
                  <a:lumMod val="65000"/>
                </a:schemeClr>
              </a:solidFill>
            </a:endParaRPr>
          </a:p>
        </p:txBody>
      </p:sp>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2347200" y="1933560"/>
              <a:ext cx="3680280" cy="963000"/>
            </p14:xfrm>
          </p:contentPart>
        </mc:Choice>
        <mc:Fallback>
          <p:pic>
            <p:nvPicPr>
              <p:cNvPr id="2" name="Ink 1"/>
              <p:cNvPicPr/>
              <p:nvPr/>
            </p:nvPicPr>
            <p:blipFill>
              <a:blip r:embed="rId5"/>
              <a:stretch>
                <a:fillRect/>
              </a:stretch>
            </p:blipFill>
            <p:spPr>
              <a:xfrm>
                <a:off x="2337840" y="1924200"/>
                <a:ext cx="3699000" cy="981720"/>
              </a:xfrm>
              <a:prstGeom prst="rect">
                <a:avLst/>
              </a:prstGeom>
            </p:spPr>
          </p:pic>
        </mc:Fallback>
      </mc:AlternateContent>
    </p:spTree>
    <p:extLst>
      <p:ext uri="{BB962C8B-B14F-4D97-AF65-F5344CB8AC3E}">
        <p14:creationId xmlns:p14="http://schemas.microsoft.com/office/powerpoint/2010/main" val="20265543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Notes</a:t>
            </a:r>
            <a:endParaRPr lang="en-US" dirty="0"/>
          </a:p>
        </p:txBody>
      </p:sp>
      <p:sp>
        <p:nvSpPr>
          <p:cNvPr id="10" name="Content Placeholder 9"/>
          <p:cNvSpPr>
            <a:spLocks noGrp="1"/>
          </p:cNvSpPr>
          <p:nvPr>
            <p:ph idx="1"/>
          </p:nvPr>
        </p:nvSpPr>
        <p:spPr/>
        <p:txBody>
          <a:bodyPr/>
          <a:lstStyle/>
          <a:p>
            <a:pPr marL="0" indent="0">
              <a:buNone/>
            </a:pPr>
            <a:r>
              <a:rPr lang="en-US" b="1" dirty="0"/>
              <a:t>Region</a:t>
            </a:r>
            <a:r>
              <a:rPr lang="en-US" dirty="0"/>
              <a:t> is a separate geographic </a:t>
            </a:r>
            <a:r>
              <a:rPr lang="en-US" dirty="0" smtClean="0"/>
              <a:t>area. </a:t>
            </a:r>
          </a:p>
          <a:p>
            <a:pPr marL="0" indent="0">
              <a:buNone/>
            </a:pPr>
            <a:endParaRPr lang="en-US" dirty="0"/>
          </a:p>
          <a:p>
            <a:pPr marL="0" indent="0">
              <a:buNone/>
            </a:pPr>
            <a:r>
              <a:rPr lang="en-US" b="1" dirty="0" smtClean="0"/>
              <a:t>Availability </a:t>
            </a:r>
            <a:r>
              <a:rPr lang="en-US" b="1" dirty="0"/>
              <a:t>Zones</a:t>
            </a:r>
            <a:r>
              <a:rPr lang="en-US" dirty="0"/>
              <a:t> are multiple, isolated locations within each </a:t>
            </a:r>
            <a:r>
              <a:rPr lang="en-US" b="1" dirty="0" smtClean="0"/>
              <a:t>Region.  </a:t>
            </a:r>
            <a:r>
              <a:rPr lang="en-US" dirty="0" smtClean="0"/>
              <a:t>They are located in data centers, each of which have their own network and power grid within 1 region.</a:t>
            </a:r>
          </a:p>
          <a:p>
            <a:pPr marL="0" indent="0">
              <a:buNone/>
            </a:pPr>
            <a:endParaRPr lang="en-US" dirty="0"/>
          </a:p>
          <a:p>
            <a:pPr marL="0" indent="0">
              <a:buNone/>
            </a:pPr>
            <a:r>
              <a:rPr lang="en-US" dirty="0" smtClean="0"/>
              <a:t>Some services are zonal concept(accessible per zone; e.g. </a:t>
            </a:r>
            <a:r>
              <a:rPr lang="en-US" dirty="0" err="1" smtClean="0"/>
              <a:t>VSwitch</a:t>
            </a:r>
            <a:r>
              <a:rPr lang="en-US" dirty="0" smtClean="0"/>
              <a:t>),  regional (accessible in a region; i.e. </a:t>
            </a:r>
            <a:r>
              <a:rPr lang="en-US" dirty="0" err="1" smtClean="0"/>
              <a:t>VRouter</a:t>
            </a:r>
            <a:r>
              <a:rPr lang="en-US" dirty="0" smtClean="0"/>
              <a:t>) or global (across different regions; i.e. CDN or VPN or CEN)</a:t>
            </a:r>
            <a:endParaRPr lang="en-US" dirty="0"/>
          </a:p>
        </p:txBody>
      </p:sp>
      <p:pic>
        <p:nvPicPr>
          <p:cNvPr id="11" name="Picture 10"/>
          <p:cNvPicPr>
            <a:picLocks noChangeAspect="1"/>
          </p:cNvPicPr>
          <p:nvPr/>
        </p:nvPicPr>
        <p:blipFill>
          <a:blip r:embed="rId2"/>
          <a:stretch>
            <a:fillRect/>
          </a:stretch>
        </p:blipFill>
        <p:spPr>
          <a:xfrm>
            <a:off x="426408" y="6145644"/>
            <a:ext cx="2505425" cy="314369"/>
          </a:xfrm>
          <a:prstGeom prst="rect">
            <a:avLst/>
          </a:prstGeom>
        </p:spPr>
      </p:pic>
    </p:spTree>
    <p:extLst>
      <p:ext uri="{BB962C8B-B14F-4D97-AF65-F5344CB8AC3E}">
        <p14:creationId xmlns:p14="http://schemas.microsoft.com/office/powerpoint/2010/main" val="30903139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the services ?</a:t>
            </a:r>
            <a:endParaRPr lang="en-US" dirty="0"/>
          </a:p>
        </p:txBody>
      </p:sp>
      <p:sp>
        <p:nvSpPr>
          <p:cNvPr id="3" name="Text Placeholder 2"/>
          <p:cNvSpPr>
            <a:spLocks noGrp="1"/>
          </p:cNvSpPr>
          <p:nvPr>
            <p:ph type="body" idx="1"/>
          </p:nvPr>
        </p:nvSpPr>
        <p:spPr/>
        <p:txBody>
          <a:bodyPr/>
          <a:lstStyle/>
          <a:p>
            <a:endParaRPr lang="en-US"/>
          </a:p>
        </p:txBody>
      </p:sp>
      <p:pic>
        <p:nvPicPr>
          <p:cNvPr id="5" name="Picture 4"/>
          <p:cNvPicPr>
            <a:picLocks noChangeAspect="1"/>
          </p:cNvPicPr>
          <p:nvPr/>
        </p:nvPicPr>
        <p:blipFill>
          <a:blip r:embed="rId2"/>
          <a:stretch>
            <a:fillRect/>
          </a:stretch>
        </p:blipFill>
        <p:spPr>
          <a:xfrm>
            <a:off x="426408" y="6145644"/>
            <a:ext cx="2505425" cy="314369"/>
          </a:xfrm>
          <a:prstGeom prst="rect">
            <a:avLst/>
          </a:prstGeom>
        </p:spPr>
      </p:pic>
      <p:pic>
        <p:nvPicPr>
          <p:cNvPr id="7" name="Picture 6"/>
          <p:cNvPicPr>
            <a:picLocks noChangeAspect="1"/>
          </p:cNvPicPr>
          <p:nvPr/>
        </p:nvPicPr>
        <p:blipFill>
          <a:blip r:embed="rId3"/>
          <a:stretch>
            <a:fillRect/>
          </a:stretch>
        </p:blipFill>
        <p:spPr>
          <a:xfrm>
            <a:off x="831850" y="1621923"/>
            <a:ext cx="3411904" cy="2019412"/>
          </a:xfrm>
          <a:prstGeom prst="rect">
            <a:avLst/>
          </a:prstGeom>
        </p:spPr>
      </p:pic>
    </p:spTree>
    <p:extLst>
      <p:ext uri="{BB962C8B-B14F-4D97-AF65-F5344CB8AC3E}">
        <p14:creationId xmlns:p14="http://schemas.microsoft.com/office/powerpoint/2010/main" val="19056122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5796" t="1559"/>
          <a:stretch/>
        </p:blipFill>
        <p:spPr>
          <a:xfrm>
            <a:off x="2931833" y="1078524"/>
            <a:ext cx="6330460" cy="4758982"/>
          </a:xfrm>
          <a:prstGeom prst="rect">
            <a:avLst/>
          </a:prstGeom>
        </p:spPr>
      </p:pic>
      <p:pic>
        <p:nvPicPr>
          <p:cNvPr id="3" name="Picture 2"/>
          <p:cNvPicPr>
            <a:picLocks noChangeAspect="1"/>
          </p:cNvPicPr>
          <p:nvPr/>
        </p:nvPicPr>
        <p:blipFill>
          <a:blip r:embed="rId4"/>
          <a:stretch>
            <a:fillRect/>
          </a:stretch>
        </p:blipFill>
        <p:spPr>
          <a:xfrm>
            <a:off x="426408" y="6145644"/>
            <a:ext cx="2505425" cy="314369"/>
          </a:xfrm>
          <a:prstGeom prst="rect">
            <a:avLst/>
          </a:prstGeom>
        </p:spPr>
      </p:pic>
      <p:sp>
        <p:nvSpPr>
          <p:cNvPr id="4"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Service offerings</a:t>
            </a:r>
            <a:endParaRPr lang="en-US" dirty="0"/>
          </a:p>
        </p:txBody>
      </p:sp>
    </p:spTree>
    <p:extLst>
      <p:ext uri="{BB962C8B-B14F-4D97-AF65-F5344CB8AC3E}">
        <p14:creationId xmlns:p14="http://schemas.microsoft.com/office/powerpoint/2010/main" val="3835820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architecture</a:t>
            </a:r>
            <a:endParaRPr lang="en-US" dirty="0"/>
          </a:p>
        </p:txBody>
      </p:sp>
      <p:pic>
        <p:nvPicPr>
          <p:cNvPr id="4" name="Picture 3"/>
          <p:cNvPicPr>
            <a:picLocks noChangeAspect="1"/>
          </p:cNvPicPr>
          <p:nvPr/>
        </p:nvPicPr>
        <p:blipFill>
          <a:blip r:embed="rId3"/>
          <a:stretch>
            <a:fillRect/>
          </a:stretch>
        </p:blipFill>
        <p:spPr>
          <a:xfrm>
            <a:off x="426408" y="6145644"/>
            <a:ext cx="2505425" cy="314369"/>
          </a:xfrm>
          <a:prstGeom prst="rect">
            <a:avLst/>
          </a:prstGeom>
        </p:spPr>
      </p:pic>
      <p:sp>
        <p:nvSpPr>
          <p:cNvPr id="6" name="TextBox 5"/>
          <p:cNvSpPr txBox="1"/>
          <p:nvPr/>
        </p:nvSpPr>
        <p:spPr>
          <a:xfrm>
            <a:off x="8211312" y="5815584"/>
            <a:ext cx="2788784" cy="307777"/>
          </a:xfrm>
          <a:prstGeom prst="rect">
            <a:avLst/>
          </a:prstGeom>
          <a:noFill/>
        </p:spPr>
        <p:txBody>
          <a:bodyPr wrap="square" rtlCol="0">
            <a:spAutoFit/>
          </a:bodyPr>
          <a:lstStyle/>
          <a:p>
            <a:pPr algn="r"/>
            <a:r>
              <a:rPr lang="en-US" sz="1400" i="1" dirty="0" smtClean="0">
                <a:solidFill>
                  <a:schemeClr val="bg1">
                    <a:lumMod val="65000"/>
                  </a:schemeClr>
                </a:solidFill>
              </a:rPr>
              <a:t>Source : </a:t>
            </a:r>
            <a:r>
              <a:rPr lang="en-US" sz="1400" i="1" dirty="0" err="1">
                <a:solidFill>
                  <a:schemeClr val="bg1">
                    <a:lumMod val="65000"/>
                  </a:schemeClr>
                </a:solidFill>
              </a:rPr>
              <a:t>a</a:t>
            </a:r>
            <a:r>
              <a:rPr lang="en-US" sz="1400" i="1" dirty="0" err="1" smtClean="0">
                <a:solidFill>
                  <a:schemeClr val="bg1">
                    <a:lumMod val="65000"/>
                  </a:schemeClr>
                </a:solidFill>
              </a:rPr>
              <a:t>libaba</a:t>
            </a:r>
            <a:r>
              <a:rPr lang="en-US" sz="1400" i="1" dirty="0" smtClean="0">
                <a:solidFill>
                  <a:schemeClr val="bg1">
                    <a:lumMod val="65000"/>
                  </a:schemeClr>
                </a:solidFill>
              </a:rPr>
              <a:t> cloud</a:t>
            </a:r>
            <a:endParaRPr lang="en-US" sz="1400" i="1" dirty="0">
              <a:solidFill>
                <a:schemeClr val="bg1">
                  <a:lumMod val="65000"/>
                </a:schemeClr>
              </a:solidFill>
            </a:endParaRPr>
          </a:p>
        </p:txBody>
      </p:sp>
      <p:pic>
        <p:nvPicPr>
          <p:cNvPr id="12" name="Picture 11"/>
          <p:cNvPicPr>
            <a:picLocks noChangeAspect="1"/>
          </p:cNvPicPr>
          <p:nvPr/>
        </p:nvPicPr>
        <p:blipFill>
          <a:blip r:embed="rId4"/>
          <a:stretch>
            <a:fillRect/>
          </a:stretch>
        </p:blipFill>
        <p:spPr>
          <a:xfrm>
            <a:off x="1618403" y="1320965"/>
            <a:ext cx="9331348" cy="4494619"/>
          </a:xfrm>
          <a:prstGeom prst="rect">
            <a:avLst/>
          </a:prstGeom>
        </p:spPr>
      </p:pic>
      <p:sp>
        <p:nvSpPr>
          <p:cNvPr id="13" name="Freeform 12"/>
          <p:cNvSpPr/>
          <p:nvPr/>
        </p:nvSpPr>
        <p:spPr>
          <a:xfrm>
            <a:off x="1449961" y="2141621"/>
            <a:ext cx="9432758" cy="2406316"/>
          </a:xfrm>
          <a:custGeom>
            <a:avLst/>
            <a:gdLst>
              <a:gd name="connsiteX0" fmla="*/ 0 w 9432758"/>
              <a:gd name="connsiteY0" fmla="*/ 24063 h 2406316"/>
              <a:gd name="connsiteX1" fmla="*/ 1371600 w 9432758"/>
              <a:gd name="connsiteY1" fmla="*/ 48126 h 2406316"/>
              <a:gd name="connsiteX2" fmla="*/ 1323474 w 9432758"/>
              <a:gd name="connsiteY2" fmla="*/ 745958 h 2406316"/>
              <a:gd name="connsiteX3" fmla="*/ 8301790 w 9432758"/>
              <a:gd name="connsiteY3" fmla="*/ 794084 h 2406316"/>
              <a:gd name="connsiteX4" fmla="*/ 8277726 w 9432758"/>
              <a:gd name="connsiteY4" fmla="*/ 0 h 2406316"/>
              <a:gd name="connsiteX5" fmla="*/ 9408695 w 9432758"/>
              <a:gd name="connsiteY5" fmla="*/ 72190 h 2406316"/>
              <a:gd name="connsiteX6" fmla="*/ 9432758 w 9432758"/>
              <a:gd name="connsiteY6" fmla="*/ 2382253 h 2406316"/>
              <a:gd name="connsiteX7" fmla="*/ 216568 w 9432758"/>
              <a:gd name="connsiteY7" fmla="*/ 2406316 h 2406316"/>
              <a:gd name="connsiteX8" fmla="*/ 120316 w 9432758"/>
              <a:gd name="connsiteY8" fmla="*/ 24063 h 2406316"/>
              <a:gd name="connsiteX9" fmla="*/ 120316 w 9432758"/>
              <a:gd name="connsiteY9" fmla="*/ 48126 h 240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32758" h="2406316">
                <a:moveTo>
                  <a:pt x="0" y="24063"/>
                </a:moveTo>
                <a:lnTo>
                  <a:pt x="1371600" y="48126"/>
                </a:lnTo>
                <a:lnTo>
                  <a:pt x="1323474" y="745958"/>
                </a:lnTo>
                <a:lnTo>
                  <a:pt x="8301790" y="794084"/>
                </a:lnTo>
                <a:lnTo>
                  <a:pt x="8277726" y="0"/>
                </a:lnTo>
                <a:lnTo>
                  <a:pt x="9408695" y="72190"/>
                </a:lnTo>
                <a:lnTo>
                  <a:pt x="9432758" y="2382253"/>
                </a:lnTo>
                <a:lnTo>
                  <a:pt x="216568" y="2406316"/>
                </a:lnTo>
                <a:lnTo>
                  <a:pt x="120316" y="24063"/>
                </a:lnTo>
                <a:lnTo>
                  <a:pt x="120316" y="48126"/>
                </a:lnTo>
              </a:path>
            </a:pathLst>
          </a:custGeom>
          <a:solidFill>
            <a:schemeClr val="accent2">
              <a:lumMod val="7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979684" y="3183902"/>
            <a:ext cx="2521396" cy="923330"/>
          </a:xfrm>
          <a:prstGeom prst="rect">
            <a:avLst/>
          </a:prstGeom>
          <a:solidFill>
            <a:schemeClr val="bg2"/>
          </a:solidFill>
        </p:spPr>
        <p:txBody>
          <a:bodyPr wrap="none" lIns="91440" tIns="45720" rIns="91440" bIns="45720">
            <a:spAutoFit/>
          </a:bodyPr>
          <a:lstStyle/>
          <a:p>
            <a:pPr algn="ctr"/>
            <a:r>
              <a:rPr lang="en-US" sz="5400" b="1" cap="none" spc="0" dirty="0" smtClean="0">
                <a:ln w="22225">
                  <a:solidFill>
                    <a:schemeClr val="accent2"/>
                  </a:solidFill>
                  <a:prstDash val="solid"/>
                </a:ln>
                <a:solidFill>
                  <a:schemeClr val="accent2">
                    <a:lumMod val="40000"/>
                    <a:lumOff val="60000"/>
                  </a:schemeClr>
                </a:solidFill>
                <a:effectLst/>
              </a:rPr>
              <a:t>APSARA</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720143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49021" y="556939"/>
            <a:ext cx="11233497" cy="5496389"/>
          </a:xfrm>
          <a:prstGeom prst="rect">
            <a:avLst/>
          </a:prstGeom>
        </p:spPr>
      </p:pic>
      <p:pic>
        <p:nvPicPr>
          <p:cNvPr id="3" name="Picture 2"/>
          <p:cNvPicPr>
            <a:picLocks noChangeAspect="1"/>
          </p:cNvPicPr>
          <p:nvPr/>
        </p:nvPicPr>
        <p:blipFill>
          <a:blip r:embed="rId3"/>
          <a:stretch>
            <a:fillRect/>
          </a:stretch>
        </p:blipFill>
        <p:spPr>
          <a:xfrm>
            <a:off x="426408" y="6145644"/>
            <a:ext cx="2505425" cy="314369"/>
          </a:xfrm>
          <a:prstGeom prst="rect">
            <a:avLst/>
          </a:prstGeom>
        </p:spPr>
      </p:pic>
      <p:sp>
        <p:nvSpPr>
          <p:cNvPr id="4" name="TextBox 3"/>
          <p:cNvSpPr txBox="1"/>
          <p:nvPr/>
        </p:nvSpPr>
        <p:spPr>
          <a:xfrm>
            <a:off x="8778240" y="6071616"/>
            <a:ext cx="2788784" cy="307777"/>
          </a:xfrm>
          <a:prstGeom prst="rect">
            <a:avLst/>
          </a:prstGeom>
          <a:noFill/>
        </p:spPr>
        <p:txBody>
          <a:bodyPr wrap="square" rtlCol="0">
            <a:spAutoFit/>
          </a:bodyPr>
          <a:lstStyle/>
          <a:p>
            <a:pPr algn="r"/>
            <a:r>
              <a:rPr lang="en-US" sz="1400" i="1" dirty="0" smtClean="0">
                <a:solidFill>
                  <a:schemeClr val="bg1">
                    <a:lumMod val="65000"/>
                  </a:schemeClr>
                </a:solidFill>
              </a:rPr>
              <a:t>Source : </a:t>
            </a:r>
            <a:r>
              <a:rPr lang="en-US" sz="1400" i="1" dirty="0" err="1">
                <a:solidFill>
                  <a:schemeClr val="bg1">
                    <a:lumMod val="65000"/>
                  </a:schemeClr>
                </a:solidFill>
              </a:rPr>
              <a:t>a</a:t>
            </a:r>
            <a:r>
              <a:rPr lang="en-US" sz="1400" i="1" dirty="0" err="1" smtClean="0">
                <a:solidFill>
                  <a:schemeClr val="bg1">
                    <a:lumMod val="65000"/>
                  </a:schemeClr>
                </a:solidFill>
              </a:rPr>
              <a:t>libaba</a:t>
            </a:r>
            <a:r>
              <a:rPr lang="en-US" sz="1400" i="1" dirty="0" smtClean="0">
                <a:solidFill>
                  <a:schemeClr val="bg1">
                    <a:lumMod val="65000"/>
                  </a:schemeClr>
                </a:solidFill>
              </a:rPr>
              <a:t> cloud</a:t>
            </a:r>
            <a:endParaRPr lang="en-US" sz="1400" i="1" dirty="0">
              <a:solidFill>
                <a:schemeClr val="bg1">
                  <a:lumMod val="65000"/>
                </a:schemeClr>
              </a:solidFill>
            </a:endParaRPr>
          </a:p>
        </p:txBody>
      </p:sp>
      <mc:AlternateContent xmlns:mc="http://schemas.openxmlformats.org/markup-compatibility/2006">
        <mc:Choice xmlns:p14="http://schemas.microsoft.com/office/powerpoint/2010/main" Requires="p14">
          <p:contentPart p14:bwMode="auto" r:id="rId4">
            <p14:nvContentPartPr>
              <p14:cNvPr id="5" name="Ink 4"/>
              <p14:cNvContentPartPr/>
              <p14:nvPr/>
            </p14:nvContentPartPr>
            <p14:xfrm>
              <a:off x="1005840" y="2354760"/>
              <a:ext cx="7145280" cy="2819160"/>
            </p14:xfrm>
          </p:contentPart>
        </mc:Choice>
        <mc:Fallback>
          <p:pic>
            <p:nvPicPr>
              <p:cNvPr id="5" name="Ink 4"/>
              <p:cNvPicPr/>
              <p:nvPr/>
            </p:nvPicPr>
            <p:blipFill>
              <a:blip r:embed="rId5"/>
              <a:stretch>
                <a:fillRect/>
              </a:stretch>
            </p:blipFill>
            <p:spPr>
              <a:xfrm>
                <a:off x="996480" y="2345400"/>
                <a:ext cx="7164000" cy="2837880"/>
              </a:xfrm>
              <a:prstGeom prst="rect">
                <a:avLst/>
              </a:prstGeom>
            </p:spPr>
          </p:pic>
        </mc:Fallback>
      </mc:AlternateContent>
    </p:spTree>
    <p:extLst>
      <p:ext uri="{BB962C8B-B14F-4D97-AF65-F5344CB8AC3E}">
        <p14:creationId xmlns:p14="http://schemas.microsoft.com/office/powerpoint/2010/main" val="5204574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services</a:t>
            </a:r>
            <a:endParaRPr lang="en-US" dirty="0"/>
          </a:p>
        </p:txBody>
      </p:sp>
      <p:sp>
        <p:nvSpPr>
          <p:cNvPr id="3" name="Content Placeholder 2"/>
          <p:cNvSpPr>
            <a:spLocks noGrp="1"/>
          </p:cNvSpPr>
          <p:nvPr>
            <p:ph idx="1"/>
          </p:nvPr>
        </p:nvSpPr>
        <p:spPr/>
        <p:txBody>
          <a:bodyPr/>
          <a:lstStyle/>
          <a:p>
            <a:r>
              <a:rPr lang="en-US" dirty="0" smtClean="0"/>
              <a:t>ECS – Elastic Compute Service</a:t>
            </a:r>
          </a:p>
          <a:p>
            <a:r>
              <a:rPr lang="en-US" dirty="0" smtClean="0"/>
              <a:t>VPC – Virtual Private Cloud</a:t>
            </a:r>
          </a:p>
          <a:p>
            <a:r>
              <a:rPr lang="en-US" dirty="0" smtClean="0"/>
              <a:t>SLB – Server Load Balancer</a:t>
            </a:r>
          </a:p>
          <a:p>
            <a:r>
              <a:rPr lang="en-US" dirty="0" smtClean="0"/>
              <a:t>OSS – Object Storage Service</a:t>
            </a:r>
          </a:p>
          <a:p>
            <a:r>
              <a:rPr lang="en-US" dirty="0" smtClean="0"/>
              <a:t>RDS – Relational Database Service</a:t>
            </a:r>
            <a:endParaRPr lang="en-US" dirty="0"/>
          </a:p>
        </p:txBody>
      </p:sp>
      <p:pic>
        <p:nvPicPr>
          <p:cNvPr id="4" name="Picture 3"/>
          <p:cNvPicPr>
            <a:picLocks noChangeAspect="1"/>
          </p:cNvPicPr>
          <p:nvPr/>
        </p:nvPicPr>
        <p:blipFill>
          <a:blip r:embed="rId2"/>
          <a:stretch>
            <a:fillRect/>
          </a:stretch>
        </p:blipFill>
        <p:spPr>
          <a:xfrm>
            <a:off x="426408" y="6145644"/>
            <a:ext cx="2505425" cy="314369"/>
          </a:xfrm>
          <a:prstGeom prst="rect">
            <a:avLst/>
          </a:prstGeom>
        </p:spPr>
      </p:pic>
    </p:spTree>
    <p:extLst>
      <p:ext uri="{BB962C8B-B14F-4D97-AF65-F5344CB8AC3E}">
        <p14:creationId xmlns:p14="http://schemas.microsoft.com/office/powerpoint/2010/main" val="7289843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lstStyle/>
          <a:p>
            <a:r>
              <a:rPr lang="en-US" dirty="0" smtClean="0"/>
              <a:t>Why use cloud services ?</a:t>
            </a:r>
          </a:p>
          <a:p>
            <a:r>
              <a:rPr lang="en-US" dirty="0" smtClean="0"/>
              <a:t>Who is Alibaba Cloud ?</a:t>
            </a:r>
          </a:p>
          <a:p>
            <a:r>
              <a:rPr lang="en-US" dirty="0" smtClean="0"/>
              <a:t>What are the services being offered ?</a:t>
            </a:r>
          </a:p>
          <a:p>
            <a:r>
              <a:rPr lang="en-US" dirty="0" smtClean="0"/>
              <a:t>How can these services be used ?</a:t>
            </a:r>
          </a:p>
          <a:p>
            <a:r>
              <a:rPr lang="en-US" dirty="0" smtClean="0"/>
              <a:t>Where can we learn more ?</a:t>
            </a:r>
            <a:endParaRPr lang="en-US" dirty="0"/>
          </a:p>
        </p:txBody>
      </p:sp>
      <p:pic>
        <p:nvPicPr>
          <p:cNvPr id="4" name="Picture 3"/>
          <p:cNvPicPr>
            <a:picLocks noChangeAspect="1"/>
          </p:cNvPicPr>
          <p:nvPr/>
        </p:nvPicPr>
        <p:blipFill>
          <a:blip r:embed="rId3"/>
          <a:stretch>
            <a:fillRect/>
          </a:stretch>
        </p:blipFill>
        <p:spPr>
          <a:xfrm>
            <a:off x="426408" y="6145644"/>
            <a:ext cx="2505425" cy="314369"/>
          </a:xfrm>
          <a:prstGeom prst="rect">
            <a:avLst/>
          </a:prstGeom>
        </p:spPr>
      </p:pic>
    </p:spTree>
    <p:extLst>
      <p:ext uri="{BB962C8B-B14F-4D97-AF65-F5344CB8AC3E}">
        <p14:creationId xmlns:p14="http://schemas.microsoft.com/office/powerpoint/2010/main" val="13089653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Elastic Compute Service</a:t>
            </a:r>
            <a:endParaRPr lang="en-US" dirty="0"/>
          </a:p>
        </p:txBody>
      </p:sp>
      <p:sp>
        <p:nvSpPr>
          <p:cNvPr id="3" name="Content Placeholder 2"/>
          <p:cNvSpPr>
            <a:spLocks noGrp="1"/>
          </p:cNvSpPr>
          <p:nvPr>
            <p:ph idx="1"/>
          </p:nvPr>
        </p:nvSpPr>
        <p:spPr/>
        <p:txBody>
          <a:bodyPr/>
          <a:lstStyle/>
          <a:p>
            <a:pPr marL="0" indent="0">
              <a:buNone/>
            </a:pPr>
            <a:r>
              <a:rPr lang="en-US" dirty="0" smtClean="0"/>
              <a:t>A computing service with flexible processing capacity. Compared to physical servers, ECS can easily deploy and manage applications with better stability and security. This can enable the business to focus on core businesses, not on maintaining physical infrastructure.</a:t>
            </a:r>
            <a:endParaRPr lang="en-US" dirty="0"/>
          </a:p>
        </p:txBody>
      </p:sp>
      <p:pic>
        <p:nvPicPr>
          <p:cNvPr id="4" name="Content Placeholder 3"/>
          <p:cNvPicPr>
            <a:picLocks noChangeAspect="1"/>
          </p:cNvPicPr>
          <p:nvPr/>
        </p:nvPicPr>
        <p:blipFill>
          <a:blip r:embed="rId3"/>
          <a:stretch>
            <a:fillRect/>
          </a:stretch>
        </p:blipFill>
        <p:spPr>
          <a:xfrm>
            <a:off x="838200" y="3461445"/>
            <a:ext cx="5892872" cy="2488594"/>
          </a:xfrm>
          <a:prstGeom prst="rect">
            <a:avLst/>
          </a:prstGeom>
        </p:spPr>
      </p:pic>
      <p:pic>
        <p:nvPicPr>
          <p:cNvPr id="5" name="Picture 4"/>
          <p:cNvPicPr>
            <a:picLocks noChangeAspect="1"/>
          </p:cNvPicPr>
          <p:nvPr/>
        </p:nvPicPr>
        <p:blipFill>
          <a:blip r:embed="rId4"/>
          <a:stretch>
            <a:fillRect/>
          </a:stretch>
        </p:blipFill>
        <p:spPr>
          <a:xfrm>
            <a:off x="426408" y="6145644"/>
            <a:ext cx="2505425" cy="314369"/>
          </a:xfrm>
          <a:prstGeom prst="rect">
            <a:avLst/>
          </a:prstGeom>
        </p:spPr>
      </p:pic>
      <p:pic>
        <p:nvPicPr>
          <p:cNvPr id="6" name="Picture 5"/>
          <p:cNvPicPr>
            <a:picLocks noChangeAspect="1"/>
          </p:cNvPicPr>
          <p:nvPr/>
        </p:nvPicPr>
        <p:blipFill>
          <a:blip r:embed="rId5"/>
          <a:stretch>
            <a:fillRect/>
          </a:stretch>
        </p:blipFill>
        <p:spPr>
          <a:xfrm>
            <a:off x="7142864" y="3461445"/>
            <a:ext cx="3572028" cy="2495986"/>
          </a:xfrm>
          <a:prstGeom prst="rect">
            <a:avLst/>
          </a:prstGeom>
        </p:spPr>
      </p:pic>
      <p:sp>
        <p:nvSpPr>
          <p:cNvPr id="7" name="TextBox 6"/>
          <p:cNvSpPr txBox="1"/>
          <p:nvPr/>
        </p:nvSpPr>
        <p:spPr>
          <a:xfrm>
            <a:off x="8778240" y="6071616"/>
            <a:ext cx="2788784" cy="307777"/>
          </a:xfrm>
          <a:prstGeom prst="rect">
            <a:avLst/>
          </a:prstGeom>
          <a:noFill/>
        </p:spPr>
        <p:txBody>
          <a:bodyPr wrap="square" rtlCol="0">
            <a:spAutoFit/>
          </a:bodyPr>
          <a:lstStyle/>
          <a:p>
            <a:pPr algn="r"/>
            <a:r>
              <a:rPr lang="en-US" sz="1400" i="1" dirty="0" smtClean="0">
                <a:solidFill>
                  <a:schemeClr val="bg1">
                    <a:lumMod val="65000"/>
                  </a:schemeClr>
                </a:solidFill>
              </a:rPr>
              <a:t>Source : </a:t>
            </a:r>
            <a:r>
              <a:rPr lang="en-US" sz="1400" i="1" dirty="0" err="1">
                <a:solidFill>
                  <a:schemeClr val="bg1">
                    <a:lumMod val="65000"/>
                  </a:schemeClr>
                </a:solidFill>
              </a:rPr>
              <a:t>a</a:t>
            </a:r>
            <a:r>
              <a:rPr lang="en-US" sz="1400" i="1" dirty="0" err="1" smtClean="0">
                <a:solidFill>
                  <a:schemeClr val="bg1">
                    <a:lumMod val="65000"/>
                  </a:schemeClr>
                </a:solidFill>
              </a:rPr>
              <a:t>libaba</a:t>
            </a:r>
            <a:r>
              <a:rPr lang="en-US" sz="1400" i="1" dirty="0" smtClean="0">
                <a:solidFill>
                  <a:schemeClr val="bg1">
                    <a:lumMod val="65000"/>
                  </a:schemeClr>
                </a:solidFill>
              </a:rPr>
              <a:t> cloud</a:t>
            </a:r>
            <a:endParaRPr lang="en-US" sz="1400" i="1" dirty="0">
              <a:solidFill>
                <a:schemeClr val="bg1">
                  <a:lumMod val="65000"/>
                </a:schemeClr>
              </a:solidFill>
            </a:endParaRPr>
          </a:p>
        </p:txBody>
      </p:sp>
      <mc:AlternateContent xmlns:mc="http://schemas.openxmlformats.org/markup-compatibility/2006">
        <mc:Choice xmlns:p14="http://schemas.microsoft.com/office/powerpoint/2010/main" Requires="p14">
          <p:contentPart p14:bwMode="auto" r:id="rId6">
            <p14:nvContentPartPr>
              <p14:cNvPr id="8" name="Ink 7"/>
              <p14:cNvContentPartPr/>
              <p14:nvPr/>
            </p14:nvContentPartPr>
            <p14:xfrm>
              <a:off x="687960" y="3901680"/>
              <a:ext cx="7790040" cy="2097000"/>
            </p14:xfrm>
          </p:contentPart>
        </mc:Choice>
        <mc:Fallback>
          <p:pic>
            <p:nvPicPr>
              <p:cNvPr id="8" name="Ink 7"/>
              <p:cNvPicPr/>
              <p:nvPr/>
            </p:nvPicPr>
            <p:blipFill>
              <a:blip r:embed="rId7"/>
              <a:stretch>
                <a:fillRect/>
              </a:stretch>
            </p:blipFill>
            <p:spPr>
              <a:xfrm>
                <a:off x="678600" y="3892320"/>
                <a:ext cx="7808760" cy="2115720"/>
              </a:xfrm>
              <a:prstGeom prst="rect">
                <a:avLst/>
              </a:prstGeom>
            </p:spPr>
          </p:pic>
        </mc:Fallback>
      </mc:AlternateContent>
    </p:spTree>
    <p:extLst>
      <p:ext uri="{BB962C8B-B14F-4D97-AF65-F5344CB8AC3E}">
        <p14:creationId xmlns:p14="http://schemas.microsoft.com/office/powerpoint/2010/main" val="322816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26408" y="6145644"/>
            <a:ext cx="2505425" cy="314369"/>
          </a:xfrm>
          <a:prstGeom prst="rect">
            <a:avLst/>
          </a:prstGeom>
        </p:spPr>
      </p:pic>
      <p:sp>
        <p:nvSpPr>
          <p:cNvPr id="3" name="Content Placeholder 2"/>
          <p:cNvSpPr>
            <a:spLocks noGrp="1"/>
          </p:cNvSpPr>
          <p:nvPr>
            <p:ph idx="1"/>
          </p:nvPr>
        </p:nvSpPr>
        <p:spPr/>
        <p:txBody>
          <a:bodyPr/>
          <a:lstStyle/>
          <a:p>
            <a:endParaRPr lang="en-US"/>
          </a:p>
        </p:txBody>
      </p:sp>
      <p:sp>
        <p:nvSpPr>
          <p:cNvPr id="6" name="Title 5"/>
          <p:cNvSpPr>
            <a:spLocks noGrp="1"/>
          </p:cNvSpPr>
          <p:nvPr>
            <p:ph type="title"/>
          </p:nvPr>
        </p:nvSpPr>
        <p:spPr/>
        <p:txBody>
          <a:bodyPr/>
          <a:lstStyle/>
          <a:p>
            <a:endParaRPr lang="en-US"/>
          </a:p>
        </p:txBody>
      </p:sp>
      <p:pic>
        <p:nvPicPr>
          <p:cNvPr id="7" name="Picture 6"/>
          <p:cNvPicPr>
            <a:picLocks noChangeAspect="1"/>
          </p:cNvPicPr>
          <p:nvPr/>
        </p:nvPicPr>
        <p:blipFill>
          <a:blip r:embed="rId4"/>
          <a:stretch>
            <a:fillRect/>
          </a:stretch>
        </p:blipFill>
        <p:spPr>
          <a:xfrm>
            <a:off x="426408" y="453943"/>
            <a:ext cx="11451386" cy="5643111"/>
          </a:xfrm>
          <a:prstGeom prst="rect">
            <a:avLst/>
          </a:prstGeom>
        </p:spPr>
      </p:pic>
    </p:spTree>
    <p:extLst>
      <p:ext uri="{BB962C8B-B14F-4D97-AF65-F5344CB8AC3E}">
        <p14:creationId xmlns:p14="http://schemas.microsoft.com/office/powerpoint/2010/main" val="41078347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00287" y="1688126"/>
            <a:ext cx="9000104" cy="3135375"/>
          </a:xfrm>
          <a:prstGeom prst="rect">
            <a:avLst/>
          </a:prstGeom>
        </p:spPr>
      </p:pic>
      <p:pic>
        <p:nvPicPr>
          <p:cNvPr id="3" name="Picture 2"/>
          <p:cNvPicPr>
            <a:picLocks noChangeAspect="1"/>
          </p:cNvPicPr>
          <p:nvPr/>
        </p:nvPicPr>
        <p:blipFill>
          <a:blip r:embed="rId4"/>
          <a:stretch>
            <a:fillRect/>
          </a:stretch>
        </p:blipFill>
        <p:spPr>
          <a:xfrm>
            <a:off x="426408" y="6145644"/>
            <a:ext cx="2505425" cy="314369"/>
          </a:xfrm>
          <a:prstGeom prst="rect">
            <a:avLst/>
          </a:prstGeom>
        </p:spPr>
      </p:pic>
      <p:sp>
        <p:nvSpPr>
          <p:cNvPr id="4" name="TextBox 3"/>
          <p:cNvSpPr txBox="1"/>
          <p:nvPr/>
        </p:nvSpPr>
        <p:spPr>
          <a:xfrm>
            <a:off x="8778240" y="6071616"/>
            <a:ext cx="2788784" cy="307777"/>
          </a:xfrm>
          <a:prstGeom prst="rect">
            <a:avLst/>
          </a:prstGeom>
          <a:noFill/>
        </p:spPr>
        <p:txBody>
          <a:bodyPr wrap="square" rtlCol="0">
            <a:spAutoFit/>
          </a:bodyPr>
          <a:lstStyle/>
          <a:p>
            <a:pPr algn="r"/>
            <a:r>
              <a:rPr lang="en-US" sz="1400" i="1" dirty="0" smtClean="0">
                <a:solidFill>
                  <a:schemeClr val="bg1">
                    <a:lumMod val="65000"/>
                  </a:schemeClr>
                </a:solidFill>
              </a:rPr>
              <a:t>Source : </a:t>
            </a:r>
            <a:r>
              <a:rPr lang="en-US" sz="1400" i="1" dirty="0" err="1">
                <a:solidFill>
                  <a:schemeClr val="bg1">
                    <a:lumMod val="65000"/>
                  </a:schemeClr>
                </a:solidFill>
              </a:rPr>
              <a:t>a</a:t>
            </a:r>
            <a:r>
              <a:rPr lang="en-US" sz="1400" i="1" dirty="0" err="1" smtClean="0">
                <a:solidFill>
                  <a:schemeClr val="bg1">
                    <a:lumMod val="65000"/>
                  </a:schemeClr>
                </a:solidFill>
              </a:rPr>
              <a:t>libaba</a:t>
            </a:r>
            <a:r>
              <a:rPr lang="en-US" sz="1400" i="1" dirty="0" smtClean="0">
                <a:solidFill>
                  <a:schemeClr val="bg1">
                    <a:lumMod val="65000"/>
                  </a:schemeClr>
                </a:solidFill>
              </a:rPr>
              <a:t> cloud</a:t>
            </a:r>
            <a:endParaRPr lang="en-US" sz="1400" i="1" dirty="0">
              <a:solidFill>
                <a:schemeClr val="bg1">
                  <a:lumMod val="65000"/>
                </a:schemeClr>
              </a:solidFill>
            </a:endParaRPr>
          </a:p>
        </p:txBody>
      </p:sp>
    </p:spTree>
    <p:extLst>
      <p:ext uri="{BB962C8B-B14F-4D97-AF65-F5344CB8AC3E}">
        <p14:creationId xmlns:p14="http://schemas.microsoft.com/office/powerpoint/2010/main" val="23660395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Load Balancers</a:t>
            </a:r>
            <a:endParaRPr lang="en-US" dirty="0"/>
          </a:p>
        </p:txBody>
      </p:sp>
      <p:pic>
        <p:nvPicPr>
          <p:cNvPr id="4" name="Content Placeholder 3"/>
          <p:cNvPicPr>
            <a:picLocks noGrp="1" noChangeAspect="1"/>
          </p:cNvPicPr>
          <p:nvPr>
            <p:ph idx="1"/>
          </p:nvPr>
        </p:nvPicPr>
        <p:blipFill>
          <a:blip r:embed="rId2"/>
          <a:stretch>
            <a:fillRect/>
          </a:stretch>
        </p:blipFill>
        <p:spPr>
          <a:xfrm>
            <a:off x="1267614" y="1690688"/>
            <a:ext cx="8796429" cy="3977713"/>
          </a:xfrm>
          <a:prstGeom prst="rect">
            <a:avLst/>
          </a:prstGeom>
        </p:spPr>
      </p:pic>
      <p:sp>
        <p:nvSpPr>
          <p:cNvPr id="5" name="TextBox 4"/>
          <p:cNvSpPr txBox="1"/>
          <p:nvPr/>
        </p:nvSpPr>
        <p:spPr>
          <a:xfrm>
            <a:off x="8778240" y="6071616"/>
            <a:ext cx="2788784" cy="307777"/>
          </a:xfrm>
          <a:prstGeom prst="rect">
            <a:avLst/>
          </a:prstGeom>
          <a:noFill/>
        </p:spPr>
        <p:txBody>
          <a:bodyPr wrap="square" rtlCol="0">
            <a:spAutoFit/>
          </a:bodyPr>
          <a:lstStyle/>
          <a:p>
            <a:pPr algn="r"/>
            <a:r>
              <a:rPr lang="en-US" sz="1400" i="1" dirty="0" smtClean="0">
                <a:solidFill>
                  <a:schemeClr val="bg1">
                    <a:lumMod val="65000"/>
                  </a:schemeClr>
                </a:solidFill>
              </a:rPr>
              <a:t>Source : </a:t>
            </a:r>
            <a:r>
              <a:rPr lang="en-US" sz="1400" i="1" dirty="0" err="1">
                <a:solidFill>
                  <a:schemeClr val="bg1">
                    <a:lumMod val="65000"/>
                  </a:schemeClr>
                </a:solidFill>
              </a:rPr>
              <a:t>a</a:t>
            </a:r>
            <a:r>
              <a:rPr lang="en-US" sz="1400" i="1" dirty="0" err="1" smtClean="0">
                <a:solidFill>
                  <a:schemeClr val="bg1">
                    <a:lumMod val="65000"/>
                  </a:schemeClr>
                </a:solidFill>
              </a:rPr>
              <a:t>libaba</a:t>
            </a:r>
            <a:r>
              <a:rPr lang="en-US" sz="1400" i="1" dirty="0" smtClean="0">
                <a:solidFill>
                  <a:schemeClr val="bg1">
                    <a:lumMod val="65000"/>
                  </a:schemeClr>
                </a:solidFill>
              </a:rPr>
              <a:t> cloud</a:t>
            </a:r>
            <a:endParaRPr lang="en-US" sz="1400" i="1" dirty="0">
              <a:solidFill>
                <a:schemeClr val="bg1">
                  <a:lumMod val="65000"/>
                </a:schemeClr>
              </a:solidFill>
            </a:endParaRPr>
          </a:p>
        </p:txBody>
      </p:sp>
      <p:pic>
        <p:nvPicPr>
          <p:cNvPr id="6" name="Picture 5"/>
          <p:cNvPicPr>
            <a:picLocks noChangeAspect="1"/>
          </p:cNvPicPr>
          <p:nvPr/>
        </p:nvPicPr>
        <p:blipFill>
          <a:blip r:embed="rId3"/>
          <a:stretch>
            <a:fillRect/>
          </a:stretch>
        </p:blipFill>
        <p:spPr>
          <a:xfrm>
            <a:off x="426408" y="6145644"/>
            <a:ext cx="2505425" cy="314369"/>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3215520" y="4640760"/>
              <a:ext cx="2124000" cy="971280"/>
            </p14:xfrm>
          </p:contentPart>
        </mc:Choice>
        <mc:Fallback>
          <p:pic>
            <p:nvPicPr>
              <p:cNvPr id="3" name="Ink 2"/>
              <p:cNvPicPr/>
              <p:nvPr/>
            </p:nvPicPr>
            <p:blipFill>
              <a:blip r:embed="rId5"/>
              <a:stretch>
                <a:fillRect/>
              </a:stretch>
            </p:blipFill>
            <p:spPr>
              <a:xfrm>
                <a:off x="3206160" y="4631400"/>
                <a:ext cx="2142720" cy="990000"/>
              </a:xfrm>
              <a:prstGeom prst="rect">
                <a:avLst/>
              </a:prstGeom>
            </p:spPr>
          </p:pic>
        </mc:Fallback>
      </mc:AlternateContent>
    </p:spTree>
    <p:extLst>
      <p:ext uri="{BB962C8B-B14F-4D97-AF65-F5344CB8AC3E}">
        <p14:creationId xmlns:p14="http://schemas.microsoft.com/office/powerpoint/2010/main" val="25496643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81892" y="984739"/>
            <a:ext cx="9081845" cy="4569699"/>
          </a:xfrm>
          <a:prstGeom prst="rect">
            <a:avLst/>
          </a:prstGeom>
        </p:spPr>
      </p:pic>
      <p:pic>
        <p:nvPicPr>
          <p:cNvPr id="3" name="Picture 2"/>
          <p:cNvPicPr>
            <a:picLocks noChangeAspect="1"/>
          </p:cNvPicPr>
          <p:nvPr/>
        </p:nvPicPr>
        <p:blipFill>
          <a:blip r:embed="rId3"/>
          <a:stretch>
            <a:fillRect/>
          </a:stretch>
        </p:blipFill>
        <p:spPr>
          <a:xfrm>
            <a:off x="426408" y="6145644"/>
            <a:ext cx="2505425" cy="314369"/>
          </a:xfrm>
          <a:prstGeom prst="rect">
            <a:avLst/>
          </a:prstGeom>
        </p:spPr>
      </p:pic>
      <p:sp>
        <p:nvSpPr>
          <p:cNvPr id="4" name="TextBox 3"/>
          <p:cNvSpPr txBox="1"/>
          <p:nvPr/>
        </p:nvSpPr>
        <p:spPr>
          <a:xfrm>
            <a:off x="8778240" y="6071616"/>
            <a:ext cx="2788784" cy="307777"/>
          </a:xfrm>
          <a:prstGeom prst="rect">
            <a:avLst/>
          </a:prstGeom>
          <a:noFill/>
        </p:spPr>
        <p:txBody>
          <a:bodyPr wrap="square" rtlCol="0">
            <a:spAutoFit/>
          </a:bodyPr>
          <a:lstStyle/>
          <a:p>
            <a:pPr algn="r"/>
            <a:r>
              <a:rPr lang="en-US" sz="1400" i="1" dirty="0" smtClean="0">
                <a:solidFill>
                  <a:schemeClr val="bg1">
                    <a:lumMod val="65000"/>
                  </a:schemeClr>
                </a:solidFill>
              </a:rPr>
              <a:t>Source : </a:t>
            </a:r>
            <a:r>
              <a:rPr lang="en-US" sz="1400" i="1" dirty="0" err="1">
                <a:solidFill>
                  <a:schemeClr val="bg1">
                    <a:lumMod val="65000"/>
                  </a:schemeClr>
                </a:solidFill>
              </a:rPr>
              <a:t>a</a:t>
            </a:r>
            <a:r>
              <a:rPr lang="en-US" sz="1400" i="1" dirty="0" err="1" smtClean="0">
                <a:solidFill>
                  <a:schemeClr val="bg1">
                    <a:lumMod val="65000"/>
                  </a:schemeClr>
                </a:solidFill>
              </a:rPr>
              <a:t>libaba</a:t>
            </a:r>
            <a:r>
              <a:rPr lang="en-US" sz="1400" i="1" dirty="0" smtClean="0">
                <a:solidFill>
                  <a:schemeClr val="bg1">
                    <a:lumMod val="65000"/>
                  </a:schemeClr>
                </a:solidFill>
              </a:rPr>
              <a:t> cloud</a:t>
            </a:r>
            <a:endParaRPr lang="en-US" sz="1400" i="1" dirty="0">
              <a:solidFill>
                <a:schemeClr val="bg1">
                  <a:lumMod val="65000"/>
                </a:schemeClr>
              </a:solidFill>
            </a:endParaRPr>
          </a:p>
        </p:txBody>
      </p:sp>
      <mc:AlternateContent xmlns:mc="http://schemas.openxmlformats.org/markup-compatibility/2006">
        <mc:Choice xmlns:p14="http://schemas.microsoft.com/office/powerpoint/2010/main" Requires="p14">
          <p:contentPart p14:bwMode="auto" r:id="rId4">
            <p14:nvContentPartPr>
              <p14:cNvPr id="5" name="Ink 4"/>
              <p14:cNvContentPartPr/>
              <p14:nvPr/>
            </p14:nvContentPartPr>
            <p14:xfrm>
              <a:off x="1065960" y="1332000"/>
              <a:ext cx="9277920" cy="2544120"/>
            </p14:xfrm>
          </p:contentPart>
        </mc:Choice>
        <mc:Fallback>
          <p:pic>
            <p:nvPicPr>
              <p:cNvPr id="5" name="Ink 4"/>
              <p:cNvPicPr/>
              <p:nvPr/>
            </p:nvPicPr>
            <p:blipFill>
              <a:blip r:embed="rId5"/>
              <a:stretch>
                <a:fillRect/>
              </a:stretch>
            </p:blipFill>
            <p:spPr>
              <a:xfrm>
                <a:off x="1056600" y="1322640"/>
                <a:ext cx="9296640" cy="2562840"/>
              </a:xfrm>
              <a:prstGeom prst="rect">
                <a:avLst/>
              </a:prstGeom>
            </p:spPr>
          </p:pic>
        </mc:Fallback>
      </mc:AlternateContent>
    </p:spTree>
    <p:extLst>
      <p:ext uri="{BB962C8B-B14F-4D97-AF65-F5344CB8AC3E}">
        <p14:creationId xmlns:p14="http://schemas.microsoft.com/office/powerpoint/2010/main" val="7067433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SLB components</a:t>
            </a:r>
            <a:endParaRPr lang="en-US" sz="3600" dirty="0"/>
          </a:p>
        </p:txBody>
      </p:sp>
      <p:pic>
        <p:nvPicPr>
          <p:cNvPr id="4" name="Content Placeholder 3"/>
          <p:cNvPicPr>
            <a:picLocks noGrp="1" noChangeAspect="1"/>
          </p:cNvPicPr>
          <p:nvPr>
            <p:ph idx="1"/>
          </p:nvPr>
        </p:nvPicPr>
        <p:blipFill>
          <a:blip r:embed="rId2"/>
          <a:stretch>
            <a:fillRect/>
          </a:stretch>
        </p:blipFill>
        <p:spPr>
          <a:xfrm>
            <a:off x="1469616" y="1690688"/>
            <a:ext cx="9432846" cy="4084812"/>
          </a:xfrm>
          <a:prstGeom prst="rect">
            <a:avLst/>
          </a:prstGeom>
        </p:spPr>
      </p:pic>
      <p:pic>
        <p:nvPicPr>
          <p:cNvPr id="5" name="Picture 4"/>
          <p:cNvPicPr>
            <a:picLocks noChangeAspect="1"/>
          </p:cNvPicPr>
          <p:nvPr/>
        </p:nvPicPr>
        <p:blipFill>
          <a:blip r:embed="rId3"/>
          <a:stretch>
            <a:fillRect/>
          </a:stretch>
        </p:blipFill>
        <p:spPr>
          <a:xfrm>
            <a:off x="426408" y="6145644"/>
            <a:ext cx="2505425" cy="314369"/>
          </a:xfrm>
          <a:prstGeom prst="rect">
            <a:avLst/>
          </a:prstGeom>
        </p:spPr>
      </p:pic>
      <p:sp>
        <p:nvSpPr>
          <p:cNvPr id="6" name="TextBox 5"/>
          <p:cNvSpPr txBox="1"/>
          <p:nvPr/>
        </p:nvSpPr>
        <p:spPr>
          <a:xfrm>
            <a:off x="8778240" y="6071616"/>
            <a:ext cx="2788784" cy="307777"/>
          </a:xfrm>
          <a:prstGeom prst="rect">
            <a:avLst/>
          </a:prstGeom>
          <a:noFill/>
        </p:spPr>
        <p:txBody>
          <a:bodyPr wrap="square" rtlCol="0">
            <a:spAutoFit/>
          </a:bodyPr>
          <a:lstStyle/>
          <a:p>
            <a:pPr algn="r"/>
            <a:r>
              <a:rPr lang="en-US" sz="1400" i="1" dirty="0" smtClean="0">
                <a:solidFill>
                  <a:schemeClr val="bg1">
                    <a:lumMod val="65000"/>
                  </a:schemeClr>
                </a:solidFill>
              </a:rPr>
              <a:t>Source : </a:t>
            </a:r>
            <a:r>
              <a:rPr lang="en-US" sz="1400" i="1" dirty="0" err="1">
                <a:solidFill>
                  <a:schemeClr val="bg1">
                    <a:lumMod val="65000"/>
                  </a:schemeClr>
                </a:solidFill>
              </a:rPr>
              <a:t>a</a:t>
            </a:r>
            <a:r>
              <a:rPr lang="en-US" sz="1400" i="1" dirty="0" err="1" smtClean="0">
                <a:solidFill>
                  <a:schemeClr val="bg1">
                    <a:lumMod val="65000"/>
                  </a:schemeClr>
                </a:solidFill>
              </a:rPr>
              <a:t>libaba</a:t>
            </a:r>
            <a:r>
              <a:rPr lang="en-US" sz="1400" i="1" dirty="0" smtClean="0">
                <a:solidFill>
                  <a:schemeClr val="bg1">
                    <a:lumMod val="65000"/>
                  </a:schemeClr>
                </a:solidFill>
              </a:rPr>
              <a:t> cloud</a:t>
            </a:r>
            <a:endParaRPr lang="en-US" sz="1400" i="1" dirty="0">
              <a:solidFill>
                <a:schemeClr val="bg1">
                  <a:lumMod val="65000"/>
                </a:schemeClr>
              </a:solidFill>
            </a:endParaRPr>
          </a:p>
        </p:txBody>
      </p:sp>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971640" y="2810160"/>
              <a:ext cx="3465360" cy="2535480"/>
            </p14:xfrm>
          </p:contentPart>
        </mc:Choice>
        <mc:Fallback>
          <p:pic>
            <p:nvPicPr>
              <p:cNvPr id="3" name="Ink 2"/>
              <p:cNvPicPr/>
              <p:nvPr/>
            </p:nvPicPr>
            <p:blipFill>
              <a:blip r:embed="rId5"/>
              <a:stretch>
                <a:fillRect/>
              </a:stretch>
            </p:blipFill>
            <p:spPr>
              <a:xfrm>
                <a:off x="962280" y="2800800"/>
                <a:ext cx="3484080" cy="2554200"/>
              </a:xfrm>
              <a:prstGeom prst="rect">
                <a:avLst/>
              </a:prstGeom>
            </p:spPr>
          </p:pic>
        </mc:Fallback>
      </mc:AlternateContent>
    </p:spTree>
    <p:extLst>
      <p:ext uri="{BB962C8B-B14F-4D97-AF65-F5344CB8AC3E}">
        <p14:creationId xmlns:p14="http://schemas.microsoft.com/office/powerpoint/2010/main" val="32669923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Limitations</a:t>
            </a:r>
            <a:endParaRPr lang="en-US" sz="3600" dirty="0"/>
          </a:p>
        </p:txBody>
      </p:sp>
      <p:pic>
        <p:nvPicPr>
          <p:cNvPr id="4" name="Content Placeholder 3"/>
          <p:cNvPicPr>
            <a:picLocks noGrp="1" noChangeAspect="1"/>
          </p:cNvPicPr>
          <p:nvPr>
            <p:ph idx="1"/>
          </p:nvPr>
        </p:nvPicPr>
        <p:blipFill>
          <a:blip r:embed="rId2"/>
          <a:stretch>
            <a:fillRect/>
          </a:stretch>
        </p:blipFill>
        <p:spPr>
          <a:xfrm>
            <a:off x="838200" y="1690688"/>
            <a:ext cx="8108206" cy="3303343"/>
          </a:xfrm>
          <a:prstGeom prst="rect">
            <a:avLst/>
          </a:prstGeom>
        </p:spPr>
      </p:pic>
      <p:pic>
        <p:nvPicPr>
          <p:cNvPr id="5" name="Picture 4"/>
          <p:cNvPicPr>
            <a:picLocks noChangeAspect="1"/>
          </p:cNvPicPr>
          <p:nvPr/>
        </p:nvPicPr>
        <p:blipFill>
          <a:blip r:embed="rId3"/>
          <a:stretch>
            <a:fillRect/>
          </a:stretch>
        </p:blipFill>
        <p:spPr>
          <a:xfrm>
            <a:off x="426408" y="6145644"/>
            <a:ext cx="2505425" cy="314369"/>
          </a:xfrm>
          <a:prstGeom prst="rect">
            <a:avLst/>
          </a:prstGeom>
        </p:spPr>
      </p:pic>
      <p:sp>
        <p:nvSpPr>
          <p:cNvPr id="6" name="TextBox 5"/>
          <p:cNvSpPr txBox="1"/>
          <p:nvPr/>
        </p:nvSpPr>
        <p:spPr>
          <a:xfrm>
            <a:off x="8778240" y="6071616"/>
            <a:ext cx="2788784" cy="307777"/>
          </a:xfrm>
          <a:prstGeom prst="rect">
            <a:avLst/>
          </a:prstGeom>
          <a:noFill/>
        </p:spPr>
        <p:txBody>
          <a:bodyPr wrap="square" rtlCol="0">
            <a:spAutoFit/>
          </a:bodyPr>
          <a:lstStyle/>
          <a:p>
            <a:pPr algn="r"/>
            <a:r>
              <a:rPr lang="en-US" sz="1400" i="1" dirty="0" smtClean="0">
                <a:solidFill>
                  <a:schemeClr val="bg1">
                    <a:lumMod val="65000"/>
                  </a:schemeClr>
                </a:solidFill>
              </a:rPr>
              <a:t>Source : </a:t>
            </a:r>
            <a:r>
              <a:rPr lang="en-US" sz="1400" i="1" dirty="0" err="1">
                <a:solidFill>
                  <a:schemeClr val="bg1">
                    <a:lumMod val="65000"/>
                  </a:schemeClr>
                </a:solidFill>
              </a:rPr>
              <a:t>a</a:t>
            </a:r>
            <a:r>
              <a:rPr lang="en-US" sz="1400" i="1" dirty="0" err="1" smtClean="0">
                <a:solidFill>
                  <a:schemeClr val="bg1">
                    <a:lumMod val="65000"/>
                  </a:schemeClr>
                </a:solidFill>
              </a:rPr>
              <a:t>libaba</a:t>
            </a:r>
            <a:r>
              <a:rPr lang="en-US" sz="1400" i="1" dirty="0" smtClean="0">
                <a:solidFill>
                  <a:schemeClr val="bg1">
                    <a:lumMod val="65000"/>
                  </a:schemeClr>
                </a:solidFill>
              </a:rPr>
              <a:t> cloud</a:t>
            </a:r>
            <a:endParaRPr lang="en-US" sz="1400" i="1" dirty="0">
              <a:solidFill>
                <a:schemeClr val="bg1">
                  <a:lumMod val="65000"/>
                </a:schemeClr>
              </a:solidFill>
            </a:endParaRPr>
          </a:p>
        </p:txBody>
      </p:sp>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2037600" y="4296960"/>
              <a:ext cx="6784200" cy="352800"/>
            </p14:xfrm>
          </p:contentPart>
        </mc:Choice>
        <mc:Fallback>
          <p:pic>
            <p:nvPicPr>
              <p:cNvPr id="3" name="Ink 2"/>
              <p:cNvPicPr/>
              <p:nvPr/>
            </p:nvPicPr>
            <p:blipFill>
              <a:blip r:embed="rId5"/>
              <a:stretch>
                <a:fillRect/>
              </a:stretch>
            </p:blipFill>
            <p:spPr>
              <a:xfrm>
                <a:off x="2028240" y="4287600"/>
                <a:ext cx="6802920" cy="371520"/>
              </a:xfrm>
              <a:prstGeom prst="rect">
                <a:avLst/>
              </a:prstGeom>
            </p:spPr>
          </p:pic>
        </mc:Fallback>
      </mc:AlternateContent>
    </p:spTree>
    <p:extLst>
      <p:ext uri="{BB962C8B-B14F-4D97-AF65-F5344CB8AC3E}">
        <p14:creationId xmlns:p14="http://schemas.microsoft.com/office/powerpoint/2010/main" val="9066796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RDS – Relational Database Service</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838200" y="1825625"/>
            <a:ext cx="9220200" cy="4230915"/>
          </a:xfrm>
          <a:prstGeom prst="rect">
            <a:avLst/>
          </a:prstGeom>
        </p:spPr>
      </p:pic>
      <p:pic>
        <p:nvPicPr>
          <p:cNvPr id="5" name="Picture 4"/>
          <p:cNvPicPr>
            <a:picLocks noChangeAspect="1"/>
          </p:cNvPicPr>
          <p:nvPr/>
        </p:nvPicPr>
        <p:blipFill>
          <a:blip r:embed="rId3"/>
          <a:stretch>
            <a:fillRect/>
          </a:stretch>
        </p:blipFill>
        <p:spPr>
          <a:xfrm>
            <a:off x="332623" y="6225504"/>
            <a:ext cx="2505425" cy="314369"/>
          </a:xfrm>
          <a:prstGeom prst="rect">
            <a:avLst/>
          </a:prstGeom>
        </p:spPr>
      </p:pic>
      <p:sp>
        <p:nvSpPr>
          <p:cNvPr id="6" name="TextBox 5"/>
          <p:cNvSpPr txBox="1"/>
          <p:nvPr/>
        </p:nvSpPr>
        <p:spPr>
          <a:xfrm>
            <a:off x="8778240" y="6071616"/>
            <a:ext cx="2788784" cy="307777"/>
          </a:xfrm>
          <a:prstGeom prst="rect">
            <a:avLst/>
          </a:prstGeom>
          <a:noFill/>
        </p:spPr>
        <p:txBody>
          <a:bodyPr wrap="square" rtlCol="0">
            <a:spAutoFit/>
          </a:bodyPr>
          <a:lstStyle/>
          <a:p>
            <a:pPr algn="r"/>
            <a:r>
              <a:rPr lang="en-US" sz="1400" i="1" dirty="0" smtClean="0">
                <a:solidFill>
                  <a:schemeClr val="bg1">
                    <a:lumMod val="65000"/>
                  </a:schemeClr>
                </a:solidFill>
              </a:rPr>
              <a:t>Source : </a:t>
            </a:r>
            <a:r>
              <a:rPr lang="en-US" sz="1400" i="1" dirty="0" err="1">
                <a:solidFill>
                  <a:schemeClr val="bg1">
                    <a:lumMod val="65000"/>
                  </a:schemeClr>
                </a:solidFill>
              </a:rPr>
              <a:t>a</a:t>
            </a:r>
            <a:r>
              <a:rPr lang="en-US" sz="1400" i="1" dirty="0" err="1" smtClean="0">
                <a:solidFill>
                  <a:schemeClr val="bg1">
                    <a:lumMod val="65000"/>
                  </a:schemeClr>
                </a:solidFill>
              </a:rPr>
              <a:t>libaba</a:t>
            </a:r>
            <a:r>
              <a:rPr lang="en-US" sz="1400" i="1" dirty="0" smtClean="0">
                <a:solidFill>
                  <a:schemeClr val="bg1">
                    <a:lumMod val="65000"/>
                  </a:schemeClr>
                </a:solidFill>
              </a:rPr>
              <a:t> cloud</a:t>
            </a:r>
            <a:endParaRPr lang="en-US" sz="1400" i="1" dirty="0">
              <a:solidFill>
                <a:schemeClr val="bg1">
                  <a:lumMod val="65000"/>
                </a:schemeClr>
              </a:solidFill>
            </a:endParaRPr>
          </a:p>
        </p:txBody>
      </p:sp>
      <mc:AlternateContent xmlns:mc="http://schemas.openxmlformats.org/markup-compatibility/2006">
        <mc:Choice xmlns:p14="http://schemas.microsoft.com/office/powerpoint/2010/main" Requires="p14">
          <p:contentPart p14:bwMode="auto" r:id="rId4">
            <p14:nvContentPartPr>
              <p14:cNvPr id="7" name="Ink 6"/>
              <p14:cNvContentPartPr/>
              <p14:nvPr/>
            </p14:nvContentPartPr>
            <p14:xfrm>
              <a:off x="5691960" y="3265560"/>
              <a:ext cx="3396600" cy="2527200"/>
            </p14:xfrm>
          </p:contentPart>
        </mc:Choice>
        <mc:Fallback>
          <p:pic>
            <p:nvPicPr>
              <p:cNvPr id="7" name="Ink 6"/>
              <p:cNvPicPr/>
              <p:nvPr/>
            </p:nvPicPr>
            <p:blipFill>
              <a:blip r:embed="rId5"/>
              <a:stretch>
                <a:fillRect/>
              </a:stretch>
            </p:blipFill>
            <p:spPr>
              <a:xfrm>
                <a:off x="5682600" y="3256200"/>
                <a:ext cx="3415320" cy="2545920"/>
              </a:xfrm>
              <a:prstGeom prst="rect">
                <a:avLst/>
              </a:prstGeom>
            </p:spPr>
          </p:pic>
        </mc:Fallback>
      </mc:AlternateContent>
    </p:spTree>
    <p:extLst>
      <p:ext uri="{BB962C8B-B14F-4D97-AF65-F5344CB8AC3E}">
        <p14:creationId xmlns:p14="http://schemas.microsoft.com/office/powerpoint/2010/main" val="34862331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Advantages</a:t>
            </a:r>
            <a:endParaRPr lang="en-US" sz="3600" dirty="0"/>
          </a:p>
        </p:txBody>
      </p:sp>
      <p:pic>
        <p:nvPicPr>
          <p:cNvPr id="4" name="Content Placeholder 3"/>
          <p:cNvPicPr>
            <a:picLocks noGrp="1" noChangeAspect="1"/>
          </p:cNvPicPr>
          <p:nvPr>
            <p:ph idx="1"/>
          </p:nvPr>
        </p:nvPicPr>
        <p:blipFill>
          <a:blip r:embed="rId2"/>
          <a:stretch>
            <a:fillRect/>
          </a:stretch>
        </p:blipFill>
        <p:spPr>
          <a:xfrm>
            <a:off x="1540400" y="1690688"/>
            <a:ext cx="9111200" cy="3716559"/>
          </a:xfrm>
          <a:prstGeom prst="rect">
            <a:avLst/>
          </a:prstGeom>
        </p:spPr>
      </p:pic>
      <p:pic>
        <p:nvPicPr>
          <p:cNvPr id="5" name="Picture 4"/>
          <p:cNvPicPr>
            <a:picLocks noChangeAspect="1"/>
          </p:cNvPicPr>
          <p:nvPr/>
        </p:nvPicPr>
        <p:blipFill>
          <a:blip r:embed="rId3"/>
          <a:stretch>
            <a:fillRect/>
          </a:stretch>
        </p:blipFill>
        <p:spPr>
          <a:xfrm>
            <a:off x="426408" y="6145644"/>
            <a:ext cx="2505425" cy="314369"/>
          </a:xfrm>
          <a:prstGeom prst="rect">
            <a:avLst/>
          </a:prstGeom>
        </p:spPr>
      </p:pic>
      <p:sp>
        <p:nvSpPr>
          <p:cNvPr id="6" name="TextBox 5"/>
          <p:cNvSpPr txBox="1"/>
          <p:nvPr/>
        </p:nvSpPr>
        <p:spPr>
          <a:xfrm>
            <a:off x="8778240" y="6071616"/>
            <a:ext cx="2788784" cy="307777"/>
          </a:xfrm>
          <a:prstGeom prst="rect">
            <a:avLst/>
          </a:prstGeom>
          <a:noFill/>
        </p:spPr>
        <p:txBody>
          <a:bodyPr wrap="square" rtlCol="0">
            <a:spAutoFit/>
          </a:bodyPr>
          <a:lstStyle/>
          <a:p>
            <a:pPr algn="r"/>
            <a:r>
              <a:rPr lang="en-US" sz="1400" i="1" dirty="0" smtClean="0">
                <a:solidFill>
                  <a:schemeClr val="bg1">
                    <a:lumMod val="65000"/>
                  </a:schemeClr>
                </a:solidFill>
              </a:rPr>
              <a:t>Source : </a:t>
            </a:r>
            <a:r>
              <a:rPr lang="en-US" sz="1400" i="1" dirty="0" err="1">
                <a:solidFill>
                  <a:schemeClr val="bg1">
                    <a:lumMod val="65000"/>
                  </a:schemeClr>
                </a:solidFill>
              </a:rPr>
              <a:t>a</a:t>
            </a:r>
            <a:r>
              <a:rPr lang="en-US" sz="1400" i="1" dirty="0" err="1" smtClean="0">
                <a:solidFill>
                  <a:schemeClr val="bg1">
                    <a:lumMod val="65000"/>
                  </a:schemeClr>
                </a:solidFill>
              </a:rPr>
              <a:t>libaba</a:t>
            </a:r>
            <a:r>
              <a:rPr lang="en-US" sz="1400" i="1" dirty="0" smtClean="0">
                <a:solidFill>
                  <a:schemeClr val="bg1">
                    <a:lumMod val="65000"/>
                  </a:schemeClr>
                </a:solidFill>
              </a:rPr>
              <a:t> cloud</a:t>
            </a:r>
            <a:endParaRPr lang="en-US" sz="1400" i="1" dirty="0">
              <a:solidFill>
                <a:schemeClr val="bg1">
                  <a:lumMod val="65000"/>
                </a:schemeClr>
              </a:solidFill>
            </a:endParaRPr>
          </a:p>
        </p:txBody>
      </p:sp>
    </p:spTree>
    <p:extLst>
      <p:ext uri="{BB962C8B-B14F-4D97-AF65-F5344CB8AC3E}">
        <p14:creationId xmlns:p14="http://schemas.microsoft.com/office/powerpoint/2010/main" val="421319567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Editions</a:t>
            </a:r>
            <a:endParaRPr lang="en-US" sz="3600" dirty="0"/>
          </a:p>
        </p:txBody>
      </p:sp>
      <p:pic>
        <p:nvPicPr>
          <p:cNvPr id="4" name="Content Placeholder 3"/>
          <p:cNvPicPr>
            <a:picLocks noGrp="1" noChangeAspect="1"/>
          </p:cNvPicPr>
          <p:nvPr>
            <p:ph idx="1"/>
          </p:nvPr>
        </p:nvPicPr>
        <p:blipFill>
          <a:blip r:embed="rId2"/>
          <a:stretch>
            <a:fillRect/>
          </a:stretch>
        </p:blipFill>
        <p:spPr>
          <a:xfrm>
            <a:off x="1339265" y="1690688"/>
            <a:ext cx="9513470" cy="3608143"/>
          </a:xfrm>
          <a:prstGeom prst="rect">
            <a:avLst/>
          </a:prstGeom>
        </p:spPr>
      </p:pic>
      <p:pic>
        <p:nvPicPr>
          <p:cNvPr id="5" name="Picture 4"/>
          <p:cNvPicPr>
            <a:picLocks noChangeAspect="1"/>
          </p:cNvPicPr>
          <p:nvPr/>
        </p:nvPicPr>
        <p:blipFill>
          <a:blip r:embed="rId3"/>
          <a:stretch>
            <a:fillRect/>
          </a:stretch>
        </p:blipFill>
        <p:spPr>
          <a:xfrm>
            <a:off x="426408" y="6145644"/>
            <a:ext cx="2505425" cy="314369"/>
          </a:xfrm>
          <a:prstGeom prst="rect">
            <a:avLst/>
          </a:prstGeom>
        </p:spPr>
      </p:pic>
      <p:sp>
        <p:nvSpPr>
          <p:cNvPr id="6" name="TextBox 5"/>
          <p:cNvSpPr txBox="1"/>
          <p:nvPr/>
        </p:nvSpPr>
        <p:spPr>
          <a:xfrm>
            <a:off x="8778240" y="6071616"/>
            <a:ext cx="2788784" cy="307777"/>
          </a:xfrm>
          <a:prstGeom prst="rect">
            <a:avLst/>
          </a:prstGeom>
          <a:noFill/>
        </p:spPr>
        <p:txBody>
          <a:bodyPr wrap="square" rtlCol="0">
            <a:spAutoFit/>
          </a:bodyPr>
          <a:lstStyle/>
          <a:p>
            <a:pPr algn="r"/>
            <a:r>
              <a:rPr lang="en-US" sz="1400" i="1" dirty="0" smtClean="0">
                <a:solidFill>
                  <a:schemeClr val="bg1">
                    <a:lumMod val="65000"/>
                  </a:schemeClr>
                </a:solidFill>
              </a:rPr>
              <a:t>Source : </a:t>
            </a:r>
            <a:r>
              <a:rPr lang="en-US" sz="1400" i="1" dirty="0" err="1">
                <a:solidFill>
                  <a:schemeClr val="bg1">
                    <a:lumMod val="65000"/>
                  </a:schemeClr>
                </a:solidFill>
              </a:rPr>
              <a:t>a</a:t>
            </a:r>
            <a:r>
              <a:rPr lang="en-US" sz="1400" i="1" dirty="0" err="1" smtClean="0">
                <a:solidFill>
                  <a:schemeClr val="bg1">
                    <a:lumMod val="65000"/>
                  </a:schemeClr>
                </a:solidFill>
              </a:rPr>
              <a:t>libaba</a:t>
            </a:r>
            <a:r>
              <a:rPr lang="en-US" sz="1400" i="1" dirty="0" smtClean="0">
                <a:solidFill>
                  <a:schemeClr val="bg1">
                    <a:lumMod val="65000"/>
                  </a:schemeClr>
                </a:solidFill>
              </a:rPr>
              <a:t> cloud</a:t>
            </a:r>
            <a:endParaRPr lang="en-US" sz="1400" i="1" dirty="0">
              <a:solidFill>
                <a:schemeClr val="bg1">
                  <a:lumMod val="65000"/>
                </a:schemeClr>
              </a:solidFill>
            </a:endParaRPr>
          </a:p>
        </p:txBody>
      </p:sp>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2063520" y="2225880"/>
              <a:ext cx="1032120" cy="77400"/>
            </p14:xfrm>
          </p:contentPart>
        </mc:Choice>
        <mc:Fallback>
          <p:pic>
            <p:nvPicPr>
              <p:cNvPr id="3" name="Ink 2"/>
              <p:cNvPicPr/>
              <p:nvPr/>
            </p:nvPicPr>
            <p:blipFill>
              <a:blip r:embed="rId5"/>
              <a:stretch>
                <a:fillRect/>
              </a:stretch>
            </p:blipFill>
            <p:spPr>
              <a:xfrm>
                <a:off x="2054160" y="2216520"/>
                <a:ext cx="1050840" cy="96120"/>
              </a:xfrm>
              <a:prstGeom prst="rect">
                <a:avLst/>
              </a:prstGeom>
            </p:spPr>
          </p:pic>
        </mc:Fallback>
      </mc:AlternateContent>
    </p:spTree>
    <p:extLst>
      <p:ext uri="{BB962C8B-B14F-4D97-AF65-F5344CB8AC3E}">
        <p14:creationId xmlns:p14="http://schemas.microsoft.com/office/powerpoint/2010/main" val="39877378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cloud services ?</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831850" y="1883835"/>
            <a:ext cx="3330717" cy="1855468"/>
          </a:xfrm>
          <a:prstGeom prst="rect">
            <a:avLst/>
          </a:prstGeom>
        </p:spPr>
      </p:pic>
      <p:pic>
        <p:nvPicPr>
          <p:cNvPr id="5" name="Picture 4"/>
          <p:cNvPicPr>
            <a:picLocks noChangeAspect="1"/>
          </p:cNvPicPr>
          <p:nvPr/>
        </p:nvPicPr>
        <p:blipFill>
          <a:blip r:embed="rId3"/>
          <a:stretch>
            <a:fillRect/>
          </a:stretch>
        </p:blipFill>
        <p:spPr>
          <a:xfrm>
            <a:off x="426408" y="6145644"/>
            <a:ext cx="2505425" cy="314369"/>
          </a:xfrm>
          <a:prstGeom prst="rect">
            <a:avLst/>
          </a:prstGeom>
        </p:spPr>
      </p:pic>
    </p:spTree>
    <p:extLst>
      <p:ext uri="{BB962C8B-B14F-4D97-AF65-F5344CB8AC3E}">
        <p14:creationId xmlns:p14="http://schemas.microsoft.com/office/powerpoint/2010/main" val="5831123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Added features</a:t>
            </a:r>
            <a:endParaRPr lang="en-US" sz="3600" dirty="0"/>
          </a:p>
        </p:txBody>
      </p:sp>
      <p:sp>
        <p:nvSpPr>
          <p:cNvPr id="3" name="Content Placeholder 2"/>
          <p:cNvSpPr>
            <a:spLocks noGrp="1"/>
          </p:cNvSpPr>
          <p:nvPr>
            <p:ph idx="1"/>
          </p:nvPr>
        </p:nvSpPr>
        <p:spPr/>
        <p:txBody>
          <a:bodyPr/>
          <a:lstStyle/>
          <a:p>
            <a:r>
              <a:rPr lang="en-US" dirty="0" smtClean="0"/>
              <a:t>Backup (Auto / Manual )</a:t>
            </a:r>
          </a:p>
          <a:p>
            <a:r>
              <a:rPr lang="en-US" dirty="0" smtClean="0"/>
              <a:t>Disaster Recovery </a:t>
            </a:r>
          </a:p>
          <a:p>
            <a:r>
              <a:rPr lang="en-US" dirty="0" smtClean="0"/>
              <a:t>Read Only Instances (for </a:t>
            </a:r>
            <a:r>
              <a:rPr lang="en-US" dirty="0" err="1" smtClean="0"/>
              <a:t>MySql</a:t>
            </a:r>
            <a:r>
              <a:rPr lang="en-US" dirty="0" smtClean="0"/>
              <a:t>)</a:t>
            </a:r>
          </a:p>
          <a:p>
            <a:r>
              <a:rPr lang="en-US" dirty="0" smtClean="0"/>
              <a:t>Monitoring</a:t>
            </a:r>
          </a:p>
          <a:p>
            <a:r>
              <a:rPr lang="en-US" dirty="0" smtClean="0"/>
              <a:t>Security</a:t>
            </a:r>
          </a:p>
          <a:p>
            <a:r>
              <a:rPr lang="en-US" dirty="0" smtClean="0"/>
              <a:t>Migration</a:t>
            </a:r>
          </a:p>
          <a:p>
            <a:endParaRPr lang="en-US" dirty="0" smtClean="0"/>
          </a:p>
          <a:p>
            <a:endParaRPr lang="en-US" dirty="0"/>
          </a:p>
        </p:txBody>
      </p:sp>
      <p:pic>
        <p:nvPicPr>
          <p:cNvPr id="4" name="Picture 3"/>
          <p:cNvPicPr>
            <a:picLocks noChangeAspect="1"/>
          </p:cNvPicPr>
          <p:nvPr/>
        </p:nvPicPr>
        <p:blipFill>
          <a:blip r:embed="rId2"/>
          <a:stretch>
            <a:fillRect/>
          </a:stretch>
        </p:blipFill>
        <p:spPr>
          <a:xfrm>
            <a:off x="426408" y="6145644"/>
            <a:ext cx="2505425" cy="314369"/>
          </a:xfrm>
          <a:prstGeom prst="rect">
            <a:avLst/>
          </a:prstGeom>
        </p:spPr>
      </p:pic>
      <p:sp>
        <p:nvSpPr>
          <p:cNvPr id="5" name="TextBox 4"/>
          <p:cNvSpPr txBox="1"/>
          <p:nvPr/>
        </p:nvSpPr>
        <p:spPr>
          <a:xfrm>
            <a:off x="8778240" y="6071616"/>
            <a:ext cx="2788784" cy="307777"/>
          </a:xfrm>
          <a:prstGeom prst="rect">
            <a:avLst/>
          </a:prstGeom>
          <a:noFill/>
        </p:spPr>
        <p:txBody>
          <a:bodyPr wrap="square" rtlCol="0">
            <a:spAutoFit/>
          </a:bodyPr>
          <a:lstStyle/>
          <a:p>
            <a:pPr algn="r"/>
            <a:r>
              <a:rPr lang="en-US" sz="1400" i="1" dirty="0" smtClean="0">
                <a:solidFill>
                  <a:schemeClr val="bg1">
                    <a:lumMod val="65000"/>
                  </a:schemeClr>
                </a:solidFill>
              </a:rPr>
              <a:t>Source : </a:t>
            </a:r>
            <a:r>
              <a:rPr lang="en-US" sz="1400" i="1" dirty="0" err="1">
                <a:solidFill>
                  <a:schemeClr val="bg1">
                    <a:lumMod val="65000"/>
                  </a:schemeClr>
                </a:solidFill>
              </a:rPr>
              <a:t>a</a:t>
            </a:r>
            <a:r>
              <a:rPr lang="en-US" sz="1400" i="1" dirty="0" err="1" smtClean="0">
                <a:solidFill>
                  <a:schemeClr val="bg1">
                    <a:lumMod val="65000"/>
                  </a:schemeClr>
                </a:solidFill>
              </a:rPr>
              <a:t>libaba</a:t>
            </a:r>
            <a:r>
              <a:rPr lang="en-US" sz="1400" i="1" dirty="0" smtClean="0">
                <a:solidFill>
                  <a:schemeClr val="bg1">
                    <a:lumMod val="65000"/>
                  </a:schemeClr>
                </a:solidFill>
              </a:rPr>
              <a:t> cloud</a:t>
            </a:r>
            <a:endParaRPr lang="en-US" sz="1400" i="1" dirty="0">
              <a:solidFill>
                <a:schemeClr val="bg1">
                  <a:lumMod val="65000"/>
                </a:schemeClr>
              </a:solidFill>
            </a:endParaRPr>
          </a:p>
        </p:txBody>
      </p:sp>
      <mc:AlternateContent xmlns:mc="http://schemas.openxmlformats.org/markup-compatibility/2006">
        <mc:Choice xmlns:p14="http://schemas.microsoft.com/office/powerpoint/2010/main" Requires="p14">
          <p:contentPart p14:bwMode="auto" r:id="rId3">
            <p14:nvContentPartPr>
              <p14:cNvPr id="6" name="Ink 5"/>
              <p14:cNvContentPartPr/>
              <p14:nvPr/>
            </p14:nvContentPartPr>
            <p14:xfrm>
              <a:off x="2484720" y="2019600"/>
              <a:ext cx="2898000" cy="2552760"/>
            </p14:xfrm>
          </p:contentPart>
        </mc:Choice>
        <mc:Fallback>
          <p:pic>
            <p:nvPicPr>
              <p:cNvPr id="6" name="Ink 5"/>
              <p:cNvPicPr/>
              <p:nvPr/>
            </p:nvPicPr>
            <p:blipFill>
              <a:blip r:embed="rId4"/>
              <a:stretch>
                <a:fillRect/>
              </a:stretch>
            </p:blipFill>
            <p:spPr>
              <a:xfrm>
                <a:off x="2475360" y="2010240"/>
                <a:ext cx="2916720" cy="2571480"/>
              </a:xfrm>
              <a:prstGeom prst="rect">
                <a:avLst/>
              </a:prstGeom>
            </p:spPr>
          </p:pic>
        </mc:Fallback>
      </mc:AlternateContent>
    </p:spTree>
    <p:extLst>
      <p:ext uri="{BB962C8B-B14F-4D97-AF65-F5344CB8AC3E}">
        <p14:creationId xmlns:p14="http://schemas.microsoft.com/office/powerpoint/2010/main" val="36377380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OSS – Object Storage Service</a:t>
            </a:r>
            <a:endParaRPr lang="en-US" dirty="0"/>
          </a:p>
        </p:txBody>
      </p:sp>
      <p:sp>
        <p:nvSpPr>
          <p:cNvPr id="7" name="Content Placeholder 6"/>
          <p:cNvSpPr>
            <a:spLocks noGrp="1"/>
          </p:cNvSpPr>
          <p:nvPr>
            <p:ph idx="1"/>
          </p:nvPr>
        </p:nvSpPr>
        <p:spPr/>
        <p:txBody>
          <a:bodyPr/>
          <a:lstStyle/>
          <a:p>
            <a:pPr marL="0" indent="0">
              <a:buNone/>
            </a:pPr>
            <a:r>
              <a:rPr lang="en-US" dirty="0" smtClean="0"/>
              <a:t>An encrypted and secure storage service which stores, process and accesses massive amounts of data anywhere in the world.</a:t>
            </a:r>
            <a:endParaRPr lang="en-US" dirty="0"/>
          </a:p>
        </p:txBody>
      </p:sp>
      <p:pic>
        <p:nvPicPr>
          <p:cNvPr id="8" name="Picture 7"/>
          <p:cNvPicPr>
            <a:picLocks noChangeAspect="1"/>
          </p:cNvPicPr>
          <p:nvPr/>
        </p:nvPicPr>
        <p:blipFill>
          <a:blip r:embed="rId2"/>
          <a:stretch>
            <a:fillRect/>
          </a:stretch>
        </p:blipFill>
        <p:spPr>
          <a:xfrm>
            <a:off x="426408" y="6145644"/>
            <a:ext cx="2505425" cy="314369"/>
          </a:xfrm>
          <a:prstGeom prst="rect">
            <a:avLst/>
          </a:prstGeom>
        </p:spPr>
      </p:pic>
      <p:sp>
        <p:nvSpPr>
          <p:cNvPr id="9" name="TextBox 8"/>
          <p:cNvSpPr txBox="1"/>
          <p:nvPr/>
        </p:nvSpPr>
        <p:spPr>
          <a:xfrm>
            <a:off x="8778240" y="6071616"/>
            <a:ext cx="2788784" cy="307777"/>
          </a:xfrm>
          <a:prstGeom prst="rect">
            <a:avLst/>
          </a:prstGeom>
          <a:noFill/>
        </p:spPr>
        <p:txBody>
          <a:bodyPr wrap="square" rtlCol="0">
            <a:spAutoFit/>
          </a:bodyPr>
          <a:lstStyle/>
          <a:p>
            <a:pPr algn="r"/>
            <a:r>
              <a:rPr lang="en-US" sz="1400" i="1" dirty="0" smtClean="0">
                <a:solidFill>
                  <a:schemeClr val="bg1">
                    <a:lumMod val="65000"/>
                  </a:schemeClr>
                </a:solidFill>
              </a:rPr>
              <a:t>Source : </a:t>
            </a:r>
            <a:r>
              <a:rPr lang="en-US" sz="1400" i="1" dirty="0" err="1">
                <a:solidFill>
                  <a:schemeClr val="bg1">
                    <a:lumMod val="65000"/>
                  </a:schemeClr>
                </a:solidFill>
              </a:rPr>
              <a:t>a</a:t>
            </a:r>
            <a:r>
              <a:rPr lang="en-US" sz="1400" i="1" dirty="0" err="1" smtClean="0">
                <a:solidFill>
                  <a:schemeClr val="bg1">
                    <a:lumMod val="65000"/>
                  </a:schemeClr>
                </a:solidFill>
              </a:rPr>
              <a:t>libaba</a:t>
            </a:r>
            <a:r>
              <a:rPr lang="en-US" sz="1400" i="1" dirty="0" smtClean="0">
                <a:solidFill>
                  <a:schemeClr val="bg1">
                    <a:lumMod val="65000"/>
                  </a:schemeClr>
                </a:solidFill>
              </a:rPr>
              <a:t> cloud</a:t>
            </a:r>
            <a:endParaRPr lang="en-US" sz="1400" i="1" dirty="0">
              <a:solidFill>
                <a:schemeClr val="bg1">
                  <a:lumMod val="65000"/>
                </a:schemeClr>
              </a:solidFill>
            </a:endParaRPr>
          </a:p>
        </p:txBody>
      </p:sp>
    </p:spTree>
    <p:extLst>
      <p:ext uri="{BB962C8B-B14F-4D97-AF65-F5344CB8AC3E}">
        <p14:creationId xmlns:p14="http://schemas.microsoft.com/office/powerpoint/2010/main" val="171725138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3327"/>
          <a:stretch/>
        </p:blipFill>
        <p:spPr>
          <a:xfrm>
            <a:off x="423717" y="609600"/>
            <a:ext cx="11023692" cy="4845181"/>
          </a:xfrm>
          <a:prstGeom prst="rect">
            <a:avLst/>
          </a:prstGeom>
        </p:spPr>
      </p:pic>
      <p:pic>
        <p:nvPicPr>
          <p:cNvPr id="3" name="Picture 2"/>
          <p:cNvPicPr>
            <a:picLocks noChangeAspect="1"/>
          </p:cNvPicPr>
          <p:nvPr/>
        </p:nvPicPr>
        <p:blipFill>
          <a:blip r:embed="rId3"/>
          <a:stretch>
            <a:fillRect/>
          </a:stretch>
        </p:blipFill>
        <p:spPr>
          <a:xfrm>
            <a:off x="426408" y="6145644"/>
            <a:ext cx="2505425" cy="314369"/>
          </a:xfrm>
          <a:prstGeom prst="rect">
            <a:avLst/>
          </a:prstGeom>
        </p:spPr>
      </p:pic>
      <p:sp>
        <p:nvSpPr>
          <p:cNvPr id="4" name="TextBox 3"/>
          <p:cNvSpPr txBox="1"/>
          <p:nvPr/>
        </p:nvSpPr>
        <p:spPr>
          <a:xfrm>
            <a:off x="8778240" y="6071616"/>
            <a:ext cx="2788784" cy="307777"/>
          </a:xfrm>
          <a:prstGeom prst="rect">
            <a:avLst/>
          </a:prstGeom>
          <a:noFill/>
        </p:spPr>
        <p:txBody>
          <a:bodyPr wrap="square" rtlCol="0">
            <a:spAutoFit/>
          </a:bodyPr>
          <a:lstStyle/>
          <a:p>
            <a:pPr algn="r"/>
            <a:r>
              <a:rPr lang="en-US" sz="1400" i="1" dirty="0" smtClean="0">
                <a:solidFill>
                  <a:schemeClr val="bg1">
                    <a:lumMod val="65000"/>
                  </a:schemeClr>
                </a:solidFill>
              </a:rPr>
              <a:t>Source : </a:t>
            </a:r>
            <a:r>
              <a:rPr lang="en-US" sz="1400" i="1" dirty="0" err="1">
                <a:solidFill>
                  <a:schemeClr val="bg1">
                    <a:lumMod val="65000"/>
                  </a:schemeClr>
                </a:solidFill>
              </a:rPr>
              <a:t>a</a:t>
            </a:r>
            <a:r>
              <a:rPr lang="en-US" sz="1400" i="1" dirty="0" err="1" smtClean="0">
                <a:solidFill>
                  <a:schemeClr val="bg1">
                    <a:lumMod val="65000"/>
                  </a:schemeClr>
                </a:solidFill>
              </a:rPr>
              <a:t>libaba</a:t>
            </a:r>
            <a:r>
              <a:rPr lang="en-US" sz="1400" i="1" dirty="0" smtClean="0">
                <a:solidFill>
                  <a:schemeClr val="bg1">
                    <a:lumMod val="65000"/>
                  </a:schemeClr>
                </a:solidFill>
              </a:rPr>
              <a:t> cloud</a:t>
            </a:r>
            <a:endParaRPr lang="en-US" sz="1400" i="1" dirty="0">
              <a:solidFill>
                <a:schemeClr val="bg1">
                  <a:lumMod val="65000"/>
                </a:schemeClr>
              </a:solidFill>
            </a:endParaRPr>
          </a:p>
        </p:txBody>
      </p:sp>
      <mc:AlternateContent xmlns:mc="http://schemas.openxmlformats.org/markup-compatibility/2006">
        <mc:Choice xmlns:p14="http://schemas.microsoft.com/office/powerpoint/2010/main" Requires="p14">
          <p:contentPart p14:bwMode="auto" r:id="rId4">
            <p14:nvContentPartPr>
              <p14:cNvPr id="5" name="Ink 4"/>
              <p14:cNvContentPartPr/>
              <p14:nvPr/>
            </p14:nvContentPartPr>
            <p14:xfrm>
              <a:off x="232200" y="807840"/>
              <a:ext cx="10593000" cy="3351960"/>
            </p14:xfrm>
          </p:contentPart>
        </mc:Choice>
        <mc:Fallback>
          <p:pic>
            <p:nvPicPr>
              <p:cNvPr id="5" name="Ink 4"/>
              <p:cNvPicPr/>
              <p:nvPr/>
            </p:nvPicPr>
            <p:blipFill>
              <a:blip r:embed="rId5"/>
              <a:stretch>
                <a:fillRect/>
              </a:stretch>
            </p:blipFill>
            <p:spPr>
              <a:xfrm>
                <a:off x="222840" y="798480"/>
                <a:ext cx="10611720" cy="3370680"/>
              </a:xfrm>
              <a:prstGeom prst="rect">
                <a:avLst/>
              </a:prstGeom>
            </p:spPr>
          </p:pic>
        </mc:Fallback>
      </mc:AlternateContent>
    </p:spTree>
    <p:extLst>
      <p:ext uri="{BB962C8B-B14F-4D97-AF65-F5344CB8AC3E}">
        <p14:creationId xmlns:p14="http://schemas.microsoft.com/office/powerpoint/2010/main" val="29001932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Buckets</a:t>
            </a:r>
            <a:endParaRPr lang="en-US" sz="3600" dirty="0"/>
          </a:p>
        </p:txBody>
      </p:sp>
      <p:pic>
        <p:nvPicPr>
          <p:cNvPr id="4" name="Content Placeholder 3"/>
          <p:cNvPicPr>
            <a:picLocks noGrp="1" noChangeAspect="1"/>
          </p:cNvPicPr>
          <p:nvPr>
            <p:ph idx="1"/>
          </p:nvPr>
        </p:nvPicPr>
        <p:blipFill>
          <a:blip r:embed="rId2"/>
          <a:stretch>
            <a:fillRect/>
          </a:stretch>
        </p:blipFill>
        <p:spPr>
          <a:xfrm>
            <a:off x="838200" y="1690688"/>
            <a:ext cx="7996113" cy="2998543"/>
          </a:xfrm>
          <a:prstGeom prst="rect">
            <a:avLst/>
          </a:prstGeom>
        </p:spPr>
      </p:pic>
      <p:pic>
        <p:nvPicPr>
          <p:cNvPr id="5" name="Picture 4"/>
          <p:cNvPicPr>
            <a:picLocks noChangeAspect="1"/>
          </p:cNvPicPr>
          <p:nvPr/>
        </p:nvPicPr>
        <p:blipFill>
          <a:blip r:embed="rId3"/>
          <a:stretch>
            <a:fillRect/>
          </a:stretch>
        </p:blipFill>
        <p:spPr>
          <a:xfrm>
            <a:off x="426408" y="6145644"/>
            <a:ext cx="2505425" cy="314369"/>
          </a:xfrm>
          <a:prstGeom prst="rect">
            <a:avLst/>
          </a:prstGeom>
        </p:spPr>
      </p:pic>
      <p:sp>
        <p:nvSpPr>
          <p:cNvPr id="6" name="TextBox 5"/>
          <p:cNvSpPr txBox="1"/>
          <p:nvPr/>
        </p:nvSpPr>
        <p:spPr>
          <a:xfrm>
            <a:off x="8778240" y="6071616"/>
            <a:ext cx="2788784" cy="307777"/>
          </a:xfrm>
          <a:prstGeom prst="rect">
            <a:avLst/>
          </a:prstGeom>
          <a:noFill/>
        </p:spPr>
        <p:txBody>
          <a:bodyPr wrap="square" rtlCol="0">
            <a:spAutoFit/>
          </a:bodyPr>
          <a:lstStyle/>
          <a:p>
            <a:pPr algn="r"/>
            <a:r>
              <a:rPr lang="en-US" sz="1400" i="1" dirty="0" smtClean="0">
                <a:solidFill>
                  <a:schemeClr val="bg1">
                    <a:lumMod val="65000"/>
                  </a:schemeClr>
                </a:solidFill>
              </a:rPr>
              <a:t>Source : </a:t>
            </a:r>
            <a:r>
              <a:rPr lang="en-US" sz="1400" i="1" dirty="0" err="1">
                <a:solidFill>
                  <a:schemeClr val="bg1">
                    <a:lumMod val="65000"/>
                  </a:schemeClr>
                </a:solidFill>
              </a:rPr>
              <a:t>a</a:t>
            </a:r>
            <a:r>
              <a:rPr lang="en-US" sz="1400" i="1" dirty="0" err="1" smtClean="0">
                <a:solidFill>
                  <a:schemeClr val="bg1">
                    <a:lumMod val="65000"/>
                  </a:schemeClr>
                </a:solidFill>
              </a:rPr>
              <a:t>libaba</a:t>
            </a:r>
            <a:r>
              <a:rPr lang="en-US" sz="1400" i="1" dirty="0" smtClean="0">
                <a:solidFill>
                  <a:schemeClr val="bg1">
                    <a:lumMod val="65000"/>
                  </a:schemeClr>
                </a:solidFill>
              </a:rPr>
              <a:t> cloud</a:t>
            </a:r>
            <a:endParaRPr lang="en-US" sz="1400" i="1" dirty="0">
              <a:solidFill>
                <a:schemeClr val="bg1">
                  <a:lumMod val="65000"/>
                </a:schemeClr>
              </a:solidFill>
            </a:endParaRPr>
          </a:p>
        </p:txBody>
      </p:sp>
      <p:pic>
        <p:nvPicPr>
          <p:cNvPr id="7" name="Picture 6"/>
          <p:cNvPicPr>
            <a:picLocks noChangeAspect="1"/>
          </p:cNvPicPr>
          <p:nvPr/>
        </p:nvPicPr>
        <p:blipFill>
          <a:blip r:embed="rId4"/>
          <a:stretch>
            <a:fillRect/>
          </a:stretch>
        </p:blipFill>
        <p:spPr>
          <a:xfrm>
            <a:off x="6916615" y="3220585"/>
            <a:ext cx="5089965" cy="2583195"/>
          </a:xfrm>
          <a:prstGeom prst="rect">
            <a:avLst/>
          </a:prstGeom>
        </p:spPr>
      </p:pic>
    </p:spTree>
    <p:extLst>
      <p:ext uri="{BB962C8B-B14F-4D97-AF65-F5344CB8AC3E}">
        <p14:creationId xmlns:p14="http://schemas.microsoft.com/office/powerpoint/2010/main" val="15834136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Storage classes</a:t>
            </a:r>
            <a:endParaRPr lang="en-US" sz="3600"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97951" y="1811372"/>
            <a:ext cx="10749013" cy="4050167"/>
          </a:xfrm>
          <a:prstGeom prst="rect">
            <a:avLst/>
          </a:prstGeom>
        </p:spPr>
      </p:pic>
      <p:pic>
        <p:nvPicPr>
          <p:cNvPr id="5" name="Picture 4"/>
          <p:cNvPicPr>
            <a:picLocks noChangeAspect="1"/>
          </p:cNvPicPr>
          <p:nvPr/>
        </p:nvPicPr>
        <p:blipFill>
          <a:blip r:embed="rId3"/>
          <a:stretch>
            <a:fillRect/>
          </a:stretch>
        </p:blipFill>
        <p:spPr>
          <a:xfrm>
            <a:off x="426408" y="6145644"/>
            <a:ext cx="2505425" cy="314369"/>
          </a:xfrm>
          <a:prstGeom prst="rect">
            <a:avLst/>
          </a:prstGeom>
        </p:spPr>
      </p:pic>
      <p:sp>
        <p:nvSpPr>
          <p:cNvPr id="6" name="TextBox 5"/>
          <p:cNvSpPr txBox="1"/>
          <p:nvPr/>
        </p:nvSpPr>
        <p:spPr>
          <a:xfrm>
            <a:off x="8778240" y="6071616"/>
            <a:ext cx="2788784" cy="307777"/>
          </a:xfrm>
          <a:prstGeom prst="rect">
            <a:avLst/>
          </a:prstGeom>
          <a:noFill/>
        </p:spPr>
        <p:txBody>
          <a:bodyPr wrap="square" rtlCol="0">
            <a:spAutoFit/>
          </a:bodyPr>
          <a:lstStyle/>
          <a:p>
            <a:pPr algn="r"/>
            <a:r>
              <a:rPr lang="en-US" sz="1400" i="1" dirty="0" smtClean="0">
                <a:solidFill>
                  <a:schemeClr val="bg1">
                    <a:lumMod val="65000"/>
                  </a:schemeClr>
                </a:solidFill>
              </a:rPr>
              <a:t>Source : </a:t>
            </a:r>
            <a:r>
              <a:rPr lang="en-US" sz="1400" i="1" dirty="0" err="1">
                <a:solidFill>
                  <a:schemeClr val="bg1">
                    <a:lumMod val="65000"/>
                  </a:schemeClr>
                </a:solidFill>
              </a:rPr>
              <a:t>a</a:t>
            </a:r>
            <a:r>
              <a:rPr lang="en-US" sz="1400" i="1" dirty="0" err="1" smtClean="0">
                <a:solidFill>
                  <a:schemeClr val="bg1">
                    <a:lumMod val="65000"/>
                  </a:schemeClr>
                </a:solidFill>
              </a:rPr>
              <a:t>libaba</a:t>
            </a:r>
            <a:r>
              <a:rPr lang="en-US" sz="1400" i="1" dirty="0" smtClean="0">
                <a:solidFill>
                  <a:schemeClr val="bg1">
                    <a:lumMod val="65000"/>
                  </a:schemeClr>
                </a:solidFill>
              </a:rPr>
              <a:t> cloud</a:t>
            </a:r>
            <a:endParaRPr lang="en-US" sz="1400" i="1" dirty="0">
              <a:solidFill>
                <a:schemeClr val="bg1">
                  <a:lumMod val="65000"/>
                </a:schemeClr>
              </a:solidFill>
            </a:endParaRPr>
          </a:p>
        </p:txBody>
      </p:sp>
    </p:spTree>
    <p:extLst>
      <p:ext uri="{BB962C8B-B14F-4D97-AF65-F5344CB8AC3E}">
        <p14:creationId xmlns:p14="http://schemas.microsoft.com/office/powerpoint/2010/main" val="345201242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9208" y="1711571"/>
            <a:ext cx="10244640" cy="3075999"/>
          </a:xfrm>
          <a:prstGeom prst="rect">
            <a:avLst/>
          </a:prstGeom>
        </p:spPr>
      </p:pic>
      <p:pic>
        <p:nvPicPr>
          <p:cNvPr id="3" name="Picture 2"/>
          <p:cNvPicPr>
            <a:picLocks noChangeAspect="1"/>
          </p:cNvPicPr>
          <p:nvPr/>
        </p:nvPicPr>
        <p:blipFill>
          <a:blip r:embed="rId3"/>
          <a:stretch>
            <a:fillRect/>
          </a:stretch>
        </p:blipFill>
        <p:spPr>
          <a:xfrm>
            <a:off x="426408" y="6145644"/>
            <a:ext cx="2505425" cy="314369"/>
          </a:xfrm>
          <a:prstGeom prst="rect">
            <a:avLst/>
          </a:prstGeom>
        </p:spPr>
      </p:pic>
      <p:sp>
        <p:nvSpPr>
          <p:cNvPr id="4" name="TextBox 3"/>
          <p:cNvSpPr txBox="1"/>
          <p:nvPr/>
        </p:nvSpPr>
        <p:spPr>
          <a:xfrm>
            <a:off x="8778240" y="6071616"/>
            <a:ext cx="2788784" cy="307777"/>
          </a:xfrm>
          <a:prstGeom prst="rect">
            <a:avLst/>
          </a:prstGeom>
          <a:noFill/>
        </p:spPr>
        <p:txBody>
          <a:bodyPr wrap="square" rtlCol="0">
            <a:spAutoFit/>
          </a:bodyPr>
          <a:lstStyle/>
          <a:p>
            <a:pPr algn="r"/>
            <a:r>
              <a:rPr lang="en-US" sz="1400" i="1" dirty="0" smtClean="0">
                <a:solidFill>
                  <a:schemeClr val="bg1">
                    <a:lumMod val="65000"/>
                  </a:schemeClr>
                </a:solidFill>
              </a:rPr>
              <a:t>Source : </a:t>
            </a:r>
            <a:r>
              <a:rPr lang="en-US" sz="1400" i="1" dirty="0" err="1">
                <a:solidFill>
                  <a:schemeClr val="bg1">
                    <a:lumMod val="65000"/>
                  </a:schemeClr>
                </a:solidFill>
              </a:rPr>
              <a:t>a</a:t>
            </a:r>
            <a:r>
              <a:rPr lang="en-US" sz="1400" i="1" dirty="0" err="1" smtClean="0">
                <a:solidFill>
                  <a:schemeClr val="bg1">
                    <a:lumMod val="65000"/>
                  </a:schemeClr>
                </a:solidFill>
              </a:rPr>
              <a:t>libaba</a:t>
            </a:r>
            <a:r>
              <a:rPr lang="en-US" sz="1400" i="1" dirty="0" smtClean="0">
                <a:solidFill>
                  <a:schemeClr val="bg1">
                    <a:lumMod val="65000"/>
                  </a:schemeClr>
                </a:solidFill>
              </a:rPr>
              <a:t> cloud</a:t>
            </a:r>
            <a:endParaRPr lang="en-US" sz="1400" i="1" dirty="0">
              <a:solidFill>
                <a:schemeClr val="bg1">
                  <a:lumMod val="65000"/>
                </a:schemeClr>
              </a:solidFill>
            </a:endParaRPr>
          </a:p>
        </p:txBody>
      </p:sp>
    </p:spTree>
    <p:extLst>
      <p:ext uri="{BB962C8B-B14F-4D97-AF65-F5344CB8AC3E}">
        <p14:creationId xmlns:p14="http://schemas.microsoft.com/office/powerpoint/2010/main" val="124933419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Pricing schemes</a:t>
            </a:r>
            <a:endParaRPr lang="en-US" dirty="0"/>
          </a:p>
        </p:txBody>
      </p:sp>
      <p:sp>
        <p:nvSpPr>
          <p:cNvPr id="3" name="Content Placeholder 2"/>
          <p:cNvSpPr>
            <a:spLocks noGrp="1"/>
          </p:cNvSpPr>
          <p:nvPr>
            <p:ph idx="1"/>
          </p:nvPr>
        </p:nvSpPr>
        <p:spPr/>
        <p:txBody>
          <a:bodyPr/>
          <a:lstStyle/>
          <a:p>
            <a:r>
              <a:rPr lang="en-US" dirty="0" smtClean="0"/>
              <a:t>Pay-as-you-go</a:t>
            </a:r>
          </a:p>
          <a:p>
            <a:pPr lvl="1"/>
            <a:r>
              <a:rPr lang="en-US" dirty="0"/>
              <a:t>allows you to pay only for the amount of resources you actually use</a:t>
            </a:r>
            <a:endParaRPr lang="en-US" dirty="0" smtClean="0"/>
          </a:p>
          <a:p>
            <a:r>
              <a:rPr lang="en-US" dirty="0" smtClean="0"/>
              <a:t>Subscription</a:t>
            </a:r>
          </a:p>
          <a:p>
            <a:pPr lvl="1"/>
            <a:r>
              <a:rPr lang="en-US" dirty="0" smtClean="0"/>
              <a:t>Has multiple duration variation (1 month – 1 year)</a:t>
            </a:r>
          </a:p>
          <a:p>
            <a:pPr marL="457200" lvl="1" indent="0">
              <a:buNone/>
            </a:pPr>
            <a:endParaRPr lang="en-US" dirty="0" smtClean="0"/>
          </a:p>
          <a:p>
            <a:r>
              <a:rPr lang="en-US" dirty="0" smtClean="0"/>
              <a:t>Reserved instances</a:t>
            </a:r>
          </a:p>
          <a:p>
            <a:pPr lvl="1"/>
            <a:r>
              <a:rPr lang="en-US" dirty="0"/>
              <a:t>I</a:t>
            </a:r>
            <a:r>
              <a:rPr lang="en-US" dirty="0" smtClean="0"/>
              <a:t>s </a:t>
            </a:r>
            <a:r>
              <a:rPr lang="en-US" dirty="0"/>
              <a:t>a discount coupon that can be applied automatically to one or more pay-as-you-go instances</a:t>
            </a:r>
            <a:endParaRPr lang="en-US" dirty="0" smtClean="0"/>
          </a:p>
          <a:p>
            <a:r>
              <a:rPr lang="en-US" dirty="0" smtClean="0"/>
              <a:t>Preemptive instances</a:t>
            </a:r>
          </a:p>
          <a:p>
            <a:pPr lvl="1"/>
            <a:r>
              <a:rPr lang="en-US" dirty="0" smtClean="0"/>
              <a:t>Auto bid for prices</a:t>
            </a:r>
            <a:endParaRPr lang="en-US" dirty="0"/>
          </a:p>
        </p:txBody>
      </p:sp>
      <p:pic>
        <p:nvPicPr>
          <p:cNvPr id="4" name="Picture 3"/>
          <p:cNvPicPr>
            <a:picLocks noChangeAspect="1"/>
          </p:cNvPicPr>
          <p:nvPr/>
        </p:nvPicPr>
        <p:blipFill>
          <a:blip r:embed="rId2"/>
          <a:stretch>
            <a:fillRect/>
          </a:stretch>
        </p:blipFill>
        <p:spPr>
          <a:xfrm>
            <a:off x="426408" y="6145644"/>
            <a:ext cx="2505425" cy="314369"/>
          </a:xfrm>
          <a:prstGeom prst="rect">
            <a:avLst/>
          </a:prstGeom>
        </p:spPr>
      </p:pic>
      <p:sp>
        <p:nvSpPr>
          <p:cNvPr id="5" name="TextBox 4"/>
          <p:cNvSpPr txBox="1"/>
          <p:nvPr/>
        </p:nvSpPr>
        <p:spPr>
          <a:xfrm>
            <a:off x="8778240" y="6071616"/>
            <a:ext cx="2788784" cy="307777"/>
          </a:xfrm>
          <a:prstGeom prst="rect">
            <a:avLst/>
          </a:prstGeom>
          <a:noFill/>
        </p:spPr>
        <p:txBody>
          <a:bodyPr wrap="square" rtlCol="0">
            <a:spAutoFit/>
          </a:bodyPr>
          <a:lstStyle/>
          <a:p>
            <a:pPr algn="r"/>
            <a:r>
              <a:rPr lang="en-US" sz="1400" i="1" dirty="0" smtClean="0">
                <a:solidFill>
                  <a:schemeClr val="bg1">
                    <a:lumMod val="65000"/>
                  </a:schemeClr>
                </a:solidFill>
              </a:rPr>
              <a:t>Source : </a:t>
            </a:r>
            <a:r>
              <a:rPr lang="en-US" sz="1400" i="1" dirty="0" err="1">
                <a:solidFill>
                  <a:schemeClr val="bg1">
                    <a:lumMod val="65000"/>
                  </a:schemeClr>
                </a:solidFill>
              </a:rPr>
              <a:t>a</a:t>
            </a:r>
            <a:r>
              <a:rPr lang="en-US" sz="1400" i="1" dirty="0" err="1" smtClean="0">
                <a:solidFill>
                  <a:schemeClr val="bg1">
                    <a:lumMod val="65000"/>
                  </a:schemeClr>
                </a:solidFill>
              </a:rPr>
              <a:t>libaba</a:t>
            </a:r>
            <a:r>
              <a:rPr lang="en-US" sz="1400" i="1" dirty="0" smtClean="0">
                <a:solidFill>
                  <a:schemeClr val="bg1">
                    <a:lumMod val="65000"/>
                  </a:schemeClr>
                </a:solidFill>
              </a:rPr>
              <a:t> cloud</a:t>
            </a:r>
            <a:endParaRPr lang="en-US" sz="1400" i="1" dirty="0">
              <a:solidFill>
                <a:schemeClr val="bg1">
                  <a:lumMod val="65000"/>
                </a:schemeClr>
              </a:solidFill>
            </a:endParaRPr>
          </a:p>
        </p:txBody>
      </p:sp>
      <mc:AlternateContent xmlns:mc="http://schemas.openxmlformats.org/markup-compatibility/2006">
        <mc:Choice xmlns:p14="http://schemas.microsoft.com/office/powerpoint/2010/main" Requires="p14">
          <p:contentPart p14:bwMode="auto" r:id="rId3">
            <p14:nvContentPartPr>
              <p14:cNvPr id="6" name="Ink 5"/>
              <p14:cNvContentPartPr/>
              <p14:nvPr/>
            </p14:nvContentPartPr>
            <p14:xfrm>
              <a:off x="464400" y="3832920"/>
              <a:ext cx="550440" cy="2140200"/>
            </p14:xfrm>
          </p:contentPart>
        </mc:Choice>
        <mc:Fallback>
          <p:pic>
            <p:nvPicPr>
              <p:cNvPr id="6" name="Ink 5"/>
              <p:cNvPicPr/>
              <p:nvPr/>
            </p:nvPicPr>
            <p:blipFill>
              <a:blip r:embed="rId4"/>
              <a:stretch>
                <a:fillRect/>
              </a:stretch>
            </p:blipFill>
            <p:spPr>
              <a:xfrm>
                <a:off x="455040" y="3823560"/>
                <a:ext cx="569160" cy="2158920"/>
              </a:xfrm>
              <a:prstGeom prst="rect">
                <a:avLst/>
              </a:prstGeom>
            </p:spPr>
          </p:pic>
        </mc:Fallback>
      </mc:AlternateContent>
    </p:spTree>
    <p:extLst>
      <p:ext uri="{BB962C8B-B14F-4D97-AF65-F5344CB8AC3E}">
        <p14:creationId xmlns:p14="http://schemas.microsoft.com/office/powerpoint/2010/main" val="25081240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665785" y="2756633"/>
            <a:ext cx="2532184" cy="1325563"/>
          </a:xfrm>
        </p:spPr>
        <p:txBody>
          <a:bodyPr/>
          <a:lstStyle/>
          <a:p>
            <a:r>
              <a:rPr lang="en-US" dirty="0" smtClean="0"/>
              <a:t>Console</a:t>
            </a:r>
            <a:endParaRPr lang="en-US" dirty="0"/>
          </a:p>
        </p:txBody>
      </p:sp>
      <p:pic>
        <p:nvPicPr>
          <p:cNvPr id="4" name="Picture 3"/>
          <p:cNvPicPr>
            <a:picLocks noChangeAspect="1"/>
          </p:cNvPicPr>
          <p:nvPr/>
        </p:nvPicPr>
        <p:blipFill>
          <a:blip r:embed="rId2"/>
          <a:stretch>
            <a:fillRect/>
          </a:stretch>
        </p:blipFill>
        <p:spPr>
          <a:xfrm>
            <a:off x="426408" y="6145644"/>
            <a:ext cx="2505425" cy="314369"/>
          </a:xfrm>
          <a:prstGeom prst="rect">
            <a:avLst/>
          </a:prstGeom>
        </p:spPr>
      </p:pic>
      <p:sp>
        <p:nvSpPr>
          <p:cNvPr id="5" name="TextBox 4"/>
          <p:cNvSpPr txBox="1"/>
          <p:nvPr/>
        </p:nvSpPr>
        <p:spPr>
          <a:xfrm>
            <a:off x="8778240" y="6071616"/>
            <a:ext cx="2788784" cy="307777"/>
          </a:xfrm>
          <a:prstGeom prst="rect">
            <a:avLst/>
          </a:prstGeom>
          <a:noFill/>
        </p:spPr>
        <p:txBody>
          <a:bodyPr wrap="square" rtlCol="0">
            <a:spAutoFit/>
          </a:bodyPr>
          <a:lstStyle/>
          <a:p>
            <a:pPr algn="r"/>
            <a:r>
              <a:rPr lang="en-US" sz="1400" i="1" dirty="0" smtClean="0">
                <a:solidFill>
                  <a:schemeClr val="bg1">
                    <a:lumMod val="65000"/>
                  </a:schemeClr>
                </a:solidFill>
              </a:rPr>
              <a:t>Source : </a:t>
            </a:r>
            <a:r>
              <a:rPr lang="en-US" sz="1400" i="1" dirty="0" err="1">
                <a:solidFill>
                  <a:schemeClr val="bg1">
                    <a:lumMod val="65000"/>
                  </a:schemeClr>
                </a:solidFill>
              </a:rPr>
              <a:t>a</a:t>
            </a:r>
            <a:r>
              <a:rPr lang="en-US" sz="1400" i="1" dirty="0" err="1" smtClean="0">
                <a:solidFill>
                  <a:schemeClr val="bg1">
                    <a:lumMod val="65000"/>
                  </a:schemeClr>
                </a:solidFill>
              </a:rPr>
              <a:t>libaba</a:t>
            </a:r>
            <a:r>
              <a:rPr lang="en-US" sz="1400" i="1" dirty="0" smtClean="0">
                <a:solidFill>
                  <a:schemeClr val="bg1">
                    <a:lumMod val="65000"/>
                  </a:schemeClr>
                </a:solidFill>
              </a:rPr>
              <a:t> cloud</a:t>
            </a:r>
            <a:endParaRPr lang="en-US" sz="1400" i="1" dirty="0">
              <a:solidFill>
                <a:schemeClr val="bg1">
                  <a:lumMod val="65000"/>
                </a:schemeClr>
              </a:solidFill>
            </a:endParaRPr>
          </a:p>
        </p:txBody>
      </p:sp>
    </p:spTree>
    <p:extLst>
      <p:ext uri="{BB962C8B-B14F-4D97-AF65-F5344CB8AC3E}">
        <p14:creationId xmlns:p14="http://schemas.microsoft.com/office/powerpoint/2010/main" val="50481184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can these services be used ?</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831850" y="1709738"/>
            <a:ext cx="2285628" cy="1945420"/>
          </a:xfrm>
          <a:prstGeom prst="rect">
            <a:avLst/>
          </a:prstGeom>
        </p:spPr>
      </p:pic>
      <p:pic>
        <p:nvPicPr>
          <p:cNvPr id="5" name="Picture 4"/>
          <p:cNvPicPr>
            <a:picLocks noChangeAspect="1"/>
          </p:cNvPicPr>
          <p:nvPr/>
        </p:nvPicPr>
        <p:blipFill>
          <a:blip r:embed="rId3"/>
          <a:stretch>
            <a:fillRect/>
          </a:stretch>
        </p:blipFill>
        <p:spPr>
          <a:xfrm>
            <a:off x="426408" y="6145644"/>
            <a:ext cx="2505425" cy="314369"/>
          </a:xfrm>
          <a:prstGeom prst="rect">
            <a:avLst/>
          </a:prstGeom>
        </p:spPr>
      </p:pic>
      <p:sp>
        <p:nvSpPr>
          <p:cNvPr id="6" name="TextBox 5"/>
          <p:cNvSpPr txBox="1"/>
          <p:nvPr/>
        </p:nvSpPr>
        <p:spPr>
          <a:xfrm>
            <a:off x="8778240" y="6071616"/>
            <a:ext cx="2788784" cy="307777"/>
          </a:xfrm>
          <a:prstGeom prst="rect">
            <a:avLst/>
          </a:prstGeom>
          <a:noFill/>
        </p:spPr>
        <p:txBody>
          <a:bodyPr wrap="square" rtlCol="0">
            <a:spAutoFit/>
          </a:bodyPr>
          <a:lstStyle/>
          <a:p>
            <a:pPr algn="r"/>
            <a:r>
              <a:rPr lang="en-US" sz="1400" i="1" dirty="0" smtClean="0">
                <a:solidFill>
                  <a:schemeClr val="bg1">
                    <a:lumMod val="65000"/>
                  </a:schemeClr>
                </a:solidFill>
              </a:rPr>
              <a:t>Source : </a:t>
            </a:r>
            <a:r>
              <a:rPr lang="en-US" sz="1400" i="1" dirty="0" err="1">
                <a:solidFill>
                  <a:schemeClr val="bg1">
                    <a:lumMod val="65000"/>
                  </a:schemeClr>
                </a:solidFill>
              </a:rPr>
              <a:t>a</a:t>
            </a:r>
            <a:r>
              <a:rPr lang="en-US" sz="1400" i="1" dirty="0" err="1" smtClean="0">
                <a:solidFill>
                  <a:schemeClr val="bg1">
                    <a:lumMod val="65000"/>
                  </a:schemeClr>
                </a:solidFill>
              </a:rPr>
              <a:t>libaba</a:t>
            </a:r>
            <a:r>
              <a:rPr lang="en-US" sz="1400" i="1" dirty="0" smtClean="0">
                <a:solidFill>
                  <a:schemeClr val="bg1">
                    <a:lumMod val="65000"/>
                  </a:schemeClr>
                </a:solidFill>
              </a:rPr>
              <a:t> cloud</a:t>
            </a:r>
            <a:endParaRPr lang="en-US" sz="1400" i="1" dirty="0">
              <a:solidFill>
                <a:schemeClr val="bg1">
                  <a:lumMod val="65000"/>
                </a:schemeClr>
              </a:solidFill>
            </a:endParaRPr>
          </a:p>
        </p:txBody>
      </p:sp>
    </p:spTree>
    <p:extLst>
      <p:ext uri="{BB962C8B-B14F-4D97-AF65-F5344CB8AC3E}">
        <p14:creationId xmlns:p14="http://schemas.microsoft.com/office/powerpoint/2010/main" val="27448357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usage</a:t>
            </a:r>
            <a:endParaRPr lang="en-US" dirty="0"/>
          </a:p>
        </p:txBody>
      </p:sp>
      <p:pic>
        <p:nvPicPr>
          <p:cNvPr id="4" name="Content Placeholder 3"/>
          <p:cNvPicPr>
            <a:picLocks noGrp="1" noChangeAspect="1"/>
          </p:cNvPicPr>
          <p:nvPr>
            <p:ph idx="1"/>
          </p:nvPr>
        </p:nvPicPr>
        <p:blipFill>
          <a:blip r:embed="rId2"/>
          <a:stretch>
            <a:fillRect/>
          </a:stretch>
        </p:blipFill>
        <p:spPr>
          <a:xfrm>
            <a:off x="1036139" y="2062730"/>
            <a:ext cx="3648584" cy="3267531"/>
          </a:xfrm>
          <a:prstGeom prst="rect">
            <a:avLst/>
          </a:prstGeom>
        </p:spPr>
      </p:pic>
      <p:pic>
        <p:nvPicPr>
          <p:cNvPr id="5" name="Picture 4"/>
          <p:cNvPicPr>
            <a:picLocks noChangeAspect="1"/>
          </p:cNvPicPr>
          <p:nvPr/>
        </p:nvPicPr>
        <p:blipFill>
          <a:blip r:embed="rId3"/>
          <a:stretch>
            <a:fillRect/>
          </a:stretch>
        </p:blipFill>
        <p:spPr>
          <a:xfrm>
            <a:off x="5224782" y="1680198"/>
            <a:ext cx="5915851" cy="3743847"/>
          </a:xfrm>
          <a:prstGeom prst="rect">
            <a:avLst/>
          </a:prstGeom>
        </p:spPr>
      </p:pic>
      <p:pic>
        <p:nvPicPr>
          <p:cNvPr id="6" name="Picture 5"/>
          <p:cNvPicPr>
            <a:picLocks noChangeAspect="1"/>
          </p:cNvPicPr>
          <p:nvPr/>
        </p:nvPicPr>
        <p:blipFill>
          <a:blip r:embed="rId4"/>
          <a:stretch>
            <a:fillRect/>
          </a:stretch>
        </p:blipFill>
        <p:spPr>
          <a:xfrm>
            <a:off x="426408" y="6145644"/>
            <a:ext cx="2505425" cy="314369"/>
          </a:xfrm>
          <a:prstGeom prst="rect">
            <a:avLst/>
          </a:prstGeom>
        </p:spPr>
      </p:pic>
      <p:sp>
        <p:nvSpPr>
          <p:cNvPr id="7" name="TextBox 6"/>
          <p:cNvSpPr txBox="1"/>
          <p:nvPr/>
        </p:nvSpPr>
        <p:spPr>
          <a:xfrm>
            <a:off x="8778240" y="6071616"/>
            <a:ext cx="2788784" cy="307777"/>
          </a:xfrm>
          <a:prstGeom prst="rect">
            <a:avLst/>
          </a:prstGeom>
          <a:noFill/>
        </p:spPr>
        <p:txBody>
          <a:bodyPr wrap="square" rtlCol="0">
            <a:spAutoFit/>
          </a:bodyPr>
          <a:lstStyle/>
          <a:p>
            <a:pPr algn="r"/>
            <a:r>
              <a:rPr lang="en-US" sz="1400" i="1" dirty="0" smtClean="0">
                <a:solidFill>
                  <a:schemeClr val="bg1">
                    <a:lumMod val="65000"/>
                  </a:schemeClr>
                </a:solidFill>
              </a:rPr>
              <a:t>Source : </a:t>
            </a:r>
            <a:r>
              <a:rPr lang="en-US" sz="1400" i="1" dirty="0" err="1">
                <a:solidFill>
                  <a:schemeClr val="bg1">
                    <a:lumMod val="65000"/>
                  </a:schemeClr>
                </a:solidFill>
              </a:rPr>
              <a:t>a</a:t>
            </a:r>
            <a:r>
              <a:rPr lang="en-US" sz="1400" i="1" dirty="0" err="1" smtClean="0">
                <a:solidFill>
                  <a:schemeClr val="bg1">
                    <a:lumMod val="65000"/>
                  </a:schemeClr>
                </a:solidFill>
              </a:rPr>
              <a:t>libaba</a:t>
            </a:r>
            <a:r>
              <a:rPr lang="en-US" sz="1400" i="1" dirty="0" smtClean="0">
                <a:solidFill>
                  <a:schemeClr val="bg1">
                    <a:lumMod val="65000"/>
                  </a:schemeClr>
                </a:solidFill>
              </a:rPr>
              <a:t> cloud</a:t>
            </a:r>
            <a:endParaRPr lang="en-US" sz="1400" i="1" dirty="0">
              <a:solidFill>
                <a:schemeClr val="bg1">
                  <a:lumMod val="65000"/>
                </a:schemeClr>
              </a:solidFill>
            </a:endParaRPr>
          </a:p>
        </p:txBody>
      </p:sp>
    </p:spTree>
    <p:extLst>
      <p:ext uri="{BB962C8B-B14F-4D97-AF65-F5344CB8AC3E}">
        <p14:creationId xmlns:p14="http://schemas.microsoft.com/office/powerpoint/2010/main" val="1153239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using cloud services </a:t>
            </a:r>
            <a:endParaRPr lang="en-US" dirty="0"/>
          </a:p>
        </p:txBody>
      </p:sp>
      <p:sp>
        <p:nvSpPr>
          <p:cNvPr id="3" name="Content Placeholder 2"/>
          <p:cNvSpPr>
            <a:spLocks noGrp="1"/>
          </p:cNvSpPr>
          <p:nvPr>
            <p:ph idx="1"/>
          </p:nvPr>
        </p:nvSpPr>
        <p:spPr/>
        <p:txBody>
          <a:bodyPr/>
          <a:lstStyle/>
          <a:p>
            <a:r>
              <a:rPr lang="en-US" dirty="0"/>
              <a:t>High  Availability </a:t>
            </a:r>
            <a:endParaRPr lang="en-US" dirty="0" smtClean="0"/>
          </a:p>
          <a:p>
            <a:r>
              <a:rPr lang="en-US" dirty="0" smtClean="0"/>
              <a:t>Scalability</a:t>
            </a:r>
          </a:p>
          <a:p>
            <a:r>
              <a:rPr lang="en-US" dirty="0" smtClean="0"/>
              <a:t>Elasticity</a:t>
            </a:r>
          </a:p>
          <a:p>
            <a:r>
              <a:rPr lang="en-US" dirty="0" smtClean="0"/>
              <a:t>Agility</a:t>
            </a:r>
          </a:p>
          <a:p>
            <a:r>
              <a:rPr lang="en-US" dirty="0" smtClean="0"/>
              <a:t>Fault Tolerance</a:t>
            </a:r>
          </a:p>
          <a:p>
            <a:r>
              <a:rPr lang="en-US" dirty="0" smtClean="0"/>
              <a:t>Disaster Recovery</a:t>
            </a:r>
          </a:p>
          <a:p>
            <a:pPr marL="0" indent="0">
              <a:buNone/>
            </a:pPr>
            <a:endParaRPr lang="en-US" dirty="0"/>
          </a:p>
        </p:txBody>
      </p:sp>
      <p:pic>
        <p:nvPicPr>
          <p:cNvPr id="4" name="Picture 3"/>
          <p:cNvPicPr>
            <a:picLocks noChangeAspect="1"/>
          </p:cNvPicPr>
          <p:nvPr/>
        </p:nvPicPr>
        <p:blipFill>
          <a:blip r:embed="rId3"/>
          <a:stretch>
            <a:fillRect/>
          </a:stretch>
        </p:blipFill>
        <p:spPr>
          <a:xfrm>
            <a:off x="426408" y="6145644"/>
            <a:ext cx="2505425" cy="314369"/>
          </a:xfrm>
          <a:prstGeom prst="rect">
            <a:avLst/>
          </a:prstGeom>
        </p:spPr>
      </p:pic>
    </p:spTree>
    <p:extLst>
      <p:ext uri="{BB962C8B-B14F-4D97-AF65-F5344CB8AC3E}">
        <p14:creationId xmlns:p14="http://schemas.microsoft.com/office/powerpoint/2010/main" val="15977297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 usage</a:t>
            </a:r>
            <a:endParaRPr lang="en-US" dirty="0"/>
          </a:p>
        </p:txBody>
      </p:sp>
      <p:pic>
        <p:nvPicPr>
          <p:cNvPr id="4" name="Content Placeholder 3"/>
          <p:cNvPicPr>
            <a:picLocks noGrp="1" noChangeAspect="1"/>
          </p:cNvPicPr>
          <p:nvPr>
            <p:ph idx="1"/>
          </p:nvPr>
        </p:nvPicPr>
        <p:blipFill>
          <a:blip r:embed="rId2"/>
          <a:stretch>
            <a:fillRect/>
          </a:stretch>
        </p:blipFill>
        <p:spPr>
          <a:xfrm>
            <a:off x="1947793" y="1573458"/>
            <a:ext cx="8685200" cy="4096793"/>
          </a:xfrm>
          <a:prstGeom prst="rect">
            <a:avLst/>
          </a:prstGeom>
        </p:spPr>
      </p:pic>
      <p:pic>
        <p:nvPicPr>
          <p:cNvPr id="5" name="Picture 4"/>
          <p:cNvPicPr>
            <a:picLocks noChangeAspect="1"/>
          </p:cNvPicPr>
          <p:nvPr/>
        </p:nvPicPr>
        <p:blipFill>
          <a:blip r:embed="rId3"/>
          <a:stretch>
            <a:fillRect/>
          </a:stretch>
        </p:blipFill>
        <p:spPr>
          <a:xfrm>
            <a:off x="426408" y="6145644"/>
            <a:ext cx="2505425" cy="314369"/>
          </a:xfrm>
          <a:prstGeom prst="rect">
            <a:avLst/>
          </a:prstGeom>
        </p:spPr>
      </p:pic>
      <p:sp>
        <p:nvSpPr>
          <p:cNvPr id="6" name="TextBox 5"/>
          <p:cNvSpPr txBox="1"/>
          <p:nvPr/>
        </p:nvSpPr>
        <p:spPr>
          <a:xfrm>
            <a:off x="8778240" y="6071616"/>
            <a:ext cx="2788784" cy="307777"/>
          </a:xfrm>
          <a:prstGeom prst="rect">
            <a:avLst/>
          </a:prstGeom>
          <a:noFill/>
        </p:spPr>
        <p:txBody>
          <a:bodyPr wrap="square" rtlCol="0">
            <a:spAutoFit/>
          </a:bodyPr>
          <a:lstStyle/>
          <a:p>
            <a:pPr algn="r"/>
            <a:r>
              <a:rPr lang="en-US" sz="1400" i="1" dirty="0" smtClean="0">
                <a:solidFill>
                  <a:schemeClr val="bg1">
                    <a:lumMod val="65000"/>
                  </a:schemeClr>
                </a:solidFill>
              </a:rPr>
              <a:t>Source : </a:t>
            </a:r>
            <a:r>
              <a:rPr lang="en-US" sz="1400" i="1" dirty="0" err="1">
                <a:solidFill>
                  <a:schemeClr val="bg1">
                    <a:lumMod val="65000"/>
                  </a:schemeClr>
                </a:solidFill>
              </a:rPr>
              <a:t>a</a:t>
            </a:r>
            <a:r>
              <a:rPr lang="en-US" sz="1400" i="1" dirty="0" err="1" smtClean="0">
                <a:solidFill>
                  <a:schemeClr val="bg1">
                    <a:lumMod val="65000"/>
                  </a:schemeClr>
                </a:solidFill>
              </a:rPr>
              <a:t>libaba</a:t>
            </a:r>
            <a:r>
              <a:rPr lang="en-US" sz="1400" i="1" dirty="0" smtClean="0">
                <a:solidFill>
                  <a:schemeClr val="bg1">
                    <a:lumMod val="65000"/>
                  </a:schemeClr>
                </a:solidFill>
              </a:rPr>
              <a:t> cloud</a:t>
            </a:r>
            <a:endParaRPr lang="en-US" sz="1400" i="1" dirty="0">
              <a:solidFill>
                <a:schemeClr val="bg1">
                  <a:lumMod val="65000"/>
                </a:schemeClr>
              </a:solidFill>
            </a:endParaRPr>
          </a:p>
        </p:txBody>
      </p:sp>
    </p:spTree>
    <p:extLst>
      <p:ext uri="{BB962C8B-B14F-4D97-AF65-F5344CB8AC3E}">
        <p14:creationId xmlns:p14="http://schemas.microsoft.com/office/powerpoint/2010/main" val="320608061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architecture</a:t>
            </a:r>
            <a:endParaRPr lang="en-US" dirty="0"/>
          </a:p>
        </p:txBody>
      </p:sp>
      <p:pic>
        <p:nvPicPr>
          <p:cNvPr id="4" name="Content Placeholder 3"/>
          <p:cNvPicPr>
            <a:picLocks noGrp="1" noChangeAspect="1"/>
          </p:cNvPicPr>
          <p:nvPr>
            <p:ph idx="1"/>
          </p:nvPr>
        </p:nvPicPr>
        <p:blipFill>
          <a:blip r:embed="rId2"/>
          <a:stretch>
            <a:fillRect/>
          </a:stretch>
        </p:blipFill>
        <p:spPr>
          <a:xfrm>
            <a:off x="1613772" y="1266092"/>
            <a:ext cx="8992571" cy="4635705"/>
          </a:xfrm>
          <a:prstGeom prst="rect">
            <a:avLst/>
          </a:prstGeom>
        </p:spPr>
      </p:pic>
      <p:pic>
        <p:nvPicPr>
          <p:cNvPr id="5" name="Picture 4"/>
          <p:cNvPicPr>
            <a:picLocks noChangeAspect="1"/>
          </p:cNvPicPr>
          <p:nvPr/>
        </p:nvPicPr>
        <p:blipFill>
          <a:blip r:embed="rId3"/>
          <a:stretch>
            <a:fillRect/>
          </a:stretch>
        </p:blipFill>
        <p:spPr>
          <a:xfrm>
            <a:off x="426408" y="6145644"/>
            <a:ext cx="2505425" cy="314369"/>
          </a:xfrm>
          <a:prstGeom prst="rect">
            <a:avLst/>
          </a:prstGeom>
        </p:spPr>
      </p:pic>
      <p:sp>
        <p:nvSpPr>
          <p:cNvPr id="6" name="TextBox 5"/>
          <p:cNvSpPr txBox="1"/>
          <p:nvPr/>
        </p:nvSpPr>
        <p:spPr>
          <a:xfrm>
            <a:off x="8778240" y="6071616"/>
            <a:ext cx="2788784" cy="307777"/>
          </a:xfrm>
          <a:prstGeom prst="rect">
            <a:avLst/>
          </a:prstGeom>
          <a:noFill/>
        </p:spPr>
        <p:txBody>
          <a:bodyPr wrap="square" rtlCol="0">
            <a:spAutoFit/>
          </a:bodyPr>
          <a:lstStyle/>
          <a:p>
            <a:pPr algn="r"/>
            <a:r>
              <a:rPr lang="en-US" sz="1400" i="1" dirty="0" smtClean="0">
                <a:solidFill>
                  <a:schemeClr val="bg1">
                    <a:lumMod val="65000"/>
                  </a:schemeClr>
                </a:solidFill>
              </a:rPr>
              <a:t>Source : </a:t>
            </a:r>
            <a:r>
              <a:rPr lang="en-US" sz="1400" i="1" dirty="0" err="1">
                <a:solidFill>
                  <a:schemeClr val="bg1">
                    <a:lumMod val="65000"/>
                  </a:schemeClr>
                </a:solidFill>
              </a:rPr>
              <a:t>a</a:t>
            </a:r>
            <a:r>
              <a:rPr lang="en-US" sz="1400" i="1" dirty="0" err="1" smtClean="0">
                <a:solidFill>
                  <a:schemeClr val="bg1">
                    <a:lumMod val="65000"/>
                  </a:schemeClr>
                </a:solidFill>
              </a:rPr>
              <a:t>libaba</a:t>
            </a:r>
            <a:r>
              <a:rPr lang="en-US" sz="1400" i="1" dirty="0" smtClean="0">
                <a:solidFill>
                  <a:schemeClr val="bg1">
                    <a:lumMod val="65000"/>
                  </a:schemeClr>
                </a:solidFill>
              </a:rPr>
              <a:t> cloud</a:t>
            </a:r>
            <a:endParaRPr lang="en-US" sz="1400" i="1" dirty="0">
              <a:solidFill>
                <a:schemeClr val="bg1">
                  <a:lumMod val="65000"/>
                </a:schemeClr>
              </a:solidFill>
            </a:endParaRPr>
          </a:p>
        </p:txBody>
      </p:sp>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2897640" y="1563840"/>
              <a:ext cx="2725920" cy="4177080"/>
            </p14:xfrm>
          </p:contentPart>
        </mc:Choice>
        <mc:Fallback>
          <p:pic>
            <p:nvPicPr>
              <p:cNvPr id="3" name="Ink 2"/>
              <p:cNvPicPr/>
              <p:nvPr/>
            </p:nvPicPr>
            <p:blipFill>
              <a:blip r:embed="rId5"/>
              <a:stretch>
                <a:fillRect/>
              </a:stretch>
            </p:blipFill>
            <p:spPr>
              <a:xfrm>
                <a:off x="2888280" y="1554480"/>
                <a:ext cx="2744640" cy="4195800"/>
              </a:xfrm>
              <a:prstGeom prst="rect">
                <a:avLst/>
              </a:prstGeom>
            </p:spPr>
          </p:pic>
        </mc:Fallback>
      </mc:AlternateContent>
    </p:spTree>
    <p:extLst>
      <p:ext uri="{BB962C8B-B14F-4D97-AF65-F5344CB8AC3E}">
        <p14:creationId xmlns:p14="http://schemas.microsoft.com/office/powerpoint/2010/main" val="382234902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Traditional to Alibaba Cloud Architecture</a:t>
            </a:r>
            <a:endParaRPr lang="en-US" dirty="0"/>
          </a:p>
        </p:txBody>
      </p:sp>
      <p:pic>
        <p:nvPicPr>
          <p:cNvPr id="4" name="Content Placeholder 3"/>
          <p:cNvPicPr>
            <a:picLocks noGrp="1" noChangeAspect="1"/>
          </p:cNvPicPr>
          <p:nvPr>
            <p:ph idx="1"/>
          </p:nvPr>
        </p:nvPicPr>
        <p:blipFill>
          <a:blip r:embed="rId2"/>
          <a:stretch>
            <a:fillRect/>
          </a:stretch>
        </p:blipFill>
        <p:spPr>
          <a:xfrm>
            <a:off x="838200" y="1690688"/>
            <a:ext cx="3686908" cy="4351338"/>
          </a:xfrm>
          <a:prstGeom prst="rect">
            <a:avLst/>
          </a:prstGeom>
        </p:spPr>
      </p:pic>
      <p:pic>
        <p:nvPicPr>
          <p:cNvPr id="5" name="Picture 4"/>
          <p:cNvPicPr>
            <a:picLocks noChangeAspect="1"/>
          </p:cNvPicPr>
          <p:nvPr/>
        </p:nvPicPr>
        <p:blipFill>
          <a:blip r:embed="rId3"/>
          <a:stretch>
            <a:fillRect/>
          </a:stretch>
        </p:blipFill>
        <p:spPr>
          <a:xfrm>
            <a:off x="7151077" y="1430215"/>
            <a:ext cx="4015704" cy="4611811"/>
          </a:xfrm>
          <a:prstGeom prst="rect">
            <a:avLst/>
          </a:prstGeom>
        </p:spPr>
      </p:pic>
      <p:sp>
        <p:nvSpPr>
          <p:cNvPr id="6" name="Right Arrow 5"/>
          <p:cNvSpPr/>
          <p:nvPr/>
        </p:nvSpPr>
        <p:spPr>
          <a:xfrm>
            <a:off x="5017477" y="3212123"/>
            <a:ext cx="1641231" cy="1453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stretch>
            <a:fillRect/>
          </a:stretch>
        </p:blipFill>
        <p:spPr>
          <a:xfrm>
            <a:off x="426408" y="6145644"/>
            <a:ext cx="2505425" cy="314369"/>
          </a:xfrm>
          <a:prstGeom prst="rect">
            <a:avLst/>
          </a:prstGeom>
        </p:spPr>
      </p:pic>
      <p:sp>
        <p:nvSpPr>
          <p:cNvPr id="8" name="TextBox 7"/>
          <p:cNvSpPr txBox="1"/>
          <p:nvPr/>
        </p:nvSpPr>
        <p:spPr>
          <a:xfrm>
            <a:off x="8778240" y="6071616"/>
            <a:ext cx="2788784" cy="307777"/>
          </a:xfrm>
          <a:prstGeom prst="rect">
            <a:avLst/>
          </a:prstGeom>
          <a:noFill/>
        </p:spPr>
        <p:txBody>
          <a:bodyPr wrap="square" rtlCol="0">
            <a:spAutoFit/>
          </a:bodyPr>
          <a:lstStyle/>
          <a:p>
            <a:pPr algn="r"/>
            <a:r>
              <a:rPr lang="en-US" sz="1400" i="1" dirty="0" smtClean="0">
                <a:solidFill>
                  <a:schemeClr val="bg1">
                    <a:lumMod val="65000"/>
                  </a:schemeClr>
                </a:solidFill>
              </a:rPr>
              <a:t>Source : </a:t>
            </a:r>
            <a:r>
              <a:rPr lang="en-US" sz="1400" i="1" dirty="0" err="1">
                <a:solidFill>
                  <a:schemeClr val="bg1">
                    <a:lumMod val="65000"/>
                  </a:schemeClr>
                </a:solidFill>
              </a:rPr>
              <a:t>a</a:t>
            </a:r>
            <a:r>
              <a:rPr lang="en-US" sz="1400" i="1" dirty="0" err="1" smtClean="0">
                <a:solidFill>
                  <a:schemeClr val="bg1">
                    <a:lumMod val="65000"/>
                  </a:schemeClr>
                </a:solidFill>
              </a:rPr>
              <a:t>libaba</a:t>
            </a:r>
            <a:r>
              <a:rPr lang="en-US" sz="1400" i="1" dirty="0" smtClean="0">
                <a:solidFill>
                  <a:schemeClr val="bg1">
                    <a:lumMod val="65000"/>
                  </a:schemeClr>
                </a:solidFill>
              </a:rPr>
              <a:t> cloud</a:t>
            </a:r>
            <a:endParaRPr lang="en-US" sz="1400" i="1" dirty="0">
              <a:solidFill>
                <a:schemeClr val="bg1">
                  <a:lumMod val="65000"/>
                </a:schemeClr>
              </a:solidFill>
            </a:endParaRPr>
          </a:p>
        </p:txBody>
      </p:sp>
      <mc:AlternateContent xmlns:mc="http://schemas.openxmlformats.org/markup-compatibility/2006">
        <mc:Choice xmlns:p14="http://schemas.microsoft.com/office/powerpoint/2010/main" Requires="p14">
          <p:contentPart p14:bwMode="auto" r:id="rId5">
            <p14:nvContentPartPr>
              <p14:cNvPr id="3" name="Ink 2"/>
              <p14:cNvContentPartPr/>
              <p14:nvPr/>
            </p14:nvContentPartPr>
            <p14:xfrm>
              <a:off x="6715080" y="2732760"/>
              <a:ext cx="3353400" cy="3618360"/>
            </p14:xfrm>
          </p:contentPart>
        </mc:Choice>
        <mc:Fallback>
          <p:pic>
            <p:nvPicPr>
              <p:cNvPr id="3" name="Ink 2"/>
              <p:cNvPicPr/>
              <p:nvPr/>
            </p:nvPicPr>
            <p:blipFill>
              <a:blip r:embed="rId6"/>
              <a:stretch>
                <a:fillRect/>
              </a:stretch>
            </p:blipFill>
            <p:spPr>
              <a:xfrm>
                <a:off x="6705720" y="2723400"/>
                <a:ext cx="3372120" cy="3637080"/>
              </a:xfrm>
              <a:prstGeom prst="rect">
                <a:avLst/>
              </a:prstGeom>
            </p:spPr>
          </p:pic>
        </mc:Fallback>
      </mc:AlternateContent>
    </p:spTree>
    <p:extLst>
      <p:ext uri="{BB962C8B-B14F-4D97-AF65-F5344CB8AC3E}">
        <p14:creationId xmlns:p14="http://schemas.microsoft.com/office/powerpoint/2010/main" val="3326232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Scalable architecture</a:t>
            </a:r>
            <a:endParaRPr lang="en-US" dirty="0"/>
          </a:p>
        </p:txBody>
      </p:sp>
      <p:pic>
        <p:nvPicPr>
          <p:cNvPr id="4" name="Content Placeholder 3"/>
          <p:cNvPicPr>
            <a:picLocks noGrp="1" noChangeAspect="1"/>
          </p:cNvPicPr>
          <p:nvPr>
            <p:ph idx="1"/>
          </p:nvPr>
        </p:nvPicPr>
        <p:blipFill>
          <a:blip r:embed="rId2"/>
          <a:stretch>
            <a:fillRect/>
          </a:stretch>
        </p:blipFill>
        <p:spPr>
          <a:xfrm>
            <a:off x="1682269" y="1409416"/>
            <a:ext cx="9063568" cy="4548799"/>
          </a:xfrm>
          <a:prstGeom prst="rect">
            <a:avLst/>
          </a:prstGeom>
        </p:spPr>
      </p:pic>
      <p:pic>
        <p:nvPicPr>
          <p:cNvPr id="5" name="Picture 4"/>
          <p:cNvPicPr>
            <a:picLocks noChangeAspect="1"/>
          </p:cNvPicPr>
          <p:nvPr/>
        </p:nvPicPr>
        <p:blipFill>
          <a:blip r:embed="rId3"/>
          <a:stretch>
            <a:fillRect/>
          </a:stretch>
        </p:blipFill>
        <p:spPr>
          <a:xfrm>
            <a:off x="426408" y="6145644"/>
            <a:ext cx="2505425" cy="314369"/>
          </a:xfrm>
          <a:prstGeom prst="rect">
            <a:avLst/>
          </a:prstGeom>
        </p:spPr>
      </p:pic>
      <p:sp>
        <p:nvSpPr>
          <p:cNvPr id="6" name="TextBox 5"/>
          <p:cNvSpPr txBox="1"/>
          <p:nvPr/>
        </p:nvSpPr>
        <p:spPr>
          <a:xfrm>
            <a:off x="8778240" y="6071616"/>
            <a:ext cx="2788784" cy="307777"/>
          </a:xfrm>
          <a:prstGeom prst="rect">
            <a:avLst/>
          </a:prstGeom>
          <a:noFill/>
        </p:spPr>
        <p:txBody>
          <a:bodyPr wrap="square" rtlCol="0">
            <a:spAutoFit/>
          </a:bodyPr>
          <a:lstStyle/>
          <a:p>
            <a:pPr algn="r"/>
            <a:r>
              <a:rPr lang="en-US" sz="1400" i="1" dirty="0" smtClean="0">
                <a:solidFill>
                  <a:schemeClr val="bg1">
                    <a:lumMod val="65000"/>
                  </a:schemeClr>
                </a:solidFill>
              </a:rPr>
              <a:t>Source : </a:t>
            </a:r>
            <a:r>
              <a:rPr lang="en-US" sz="1400" i="1" dirty="0" err="1">
                <a:solidFill>
                  <a:schemeClr val="bg1">
                    <a:lumMod val="65000"/>
                  </a:schemeClr>
                </a:solidFill>
              </a:rPr>
              <a:t>a</a:t>
            </a:r>
            <a:r>
              <a:rPr lang="en-US" sz="1400" i="1" dirty="0" err="1" smtClean="0">
                <a:solidFill>
                  <a:schemeClr val="bg1">
                    <a:lumMod val="65000"/>
                  </a:schemeClr>
                </a:solidFill>
              </a:rPr>
              <a:t>libaba</a:t>
            </a:r>
            <a:r>
              <a:rPr lang="en-US" sz="1400" i="1" dirty="0" smtClean="0">
                <a:solidFill>
                  <a:schemeClr val="bg1">
                    <a:lumMod val="65000"/>
                  </a:schemeClr>
                </a:solidFill>
              </a:rPr>
              <a:t> cloud</a:t>
            </a:r>
            <a:endParaRPr lang="en-US" sz="1400" i="1" dirty="0">
              <a:solidFill>
                <a:schemeClr val="bg1">
                  <a:lumMod val="65000"/>
                </a:schemeClr>
              </a:solidFill>
            </a:endParaRPr>
          </a:p>
        </p:txBody>
      </p:sp>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2493360" y="1125720"/>
              <a:ext cx="7962120" cy="5173920"/>
            </p14:xfrm>
          </p:contentPart>
        </mc:Choice>
        <mc:Fallback>
          <p:pic>
            <p:nvPicPr>
              <p:cNvPr id="3" name="Ink 2"/>
              <p:cNvPicPr/>
              <p:nvPr/>
            </p:nvPicPr>
            <p:blipFill>
              <a:blip r:embed="rId5"/>
              <a:stretch>
                <a:fillRect/>
              </a:stretch>
            </p:blipFill>
            <p:spPr>
              <a:xfrm>
                <a:off x="2484000" y="1116360"/>
                <a:ext cx="7980840" cy="5192640"/>
              </a:xfrm>
              <a:prstGeom prst="rect">
                <a:avLst/>
              </a:prstGeom>
            </p:spPr>
          </p:pic>
        </mc:Fallback>
      </mc:AlternateContent>
    </p:spTree>
    <p:extLst>
      <p:ext uri="{BB962C8B-B14F-4D97-AF65-F5344CB8AC3E}">
        <p14:creationId xmlns:p14="http://schemas.microsoft.com/office/powerpoint/2010/main" val="25205231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86154" y="533315"/>
            <a:ext cx="10714892" cy="5631184"/>
          </a:xfrm>
          <a:prstGeom prst="rect">
            <a:avLst/>
          </a:prstGeom>
        </p:spPr>
      </p:pic>
      <p:pic>
        <p:nvPicPr>
          <p:cNvPr id="5" name="Picture 4"/>
          <p:cNvPicPr>
            <a:picLocks noChangeAspect="1"/>
          </p:cNvPicPr>
          <p:nvPr/>
        </p:nvPicPr>
        <p:blipFill>
          <a:blip r:embed="rId3"/>
          <a:stretch>
            <a:fillRect/>
          </a:stretch>
        </p:blipFill>
        <p:spPr>
          <a:xfrm>
            <a:off x="426408" y="6145644"/>
            <a:ext cx="2505425" cy="314369"/>
          </a:xfrm>
          <a:prstGeom prst="rect">
            <a:avLst/>
          </a:prstGeom>
        </p:spPr>
      </p:pic>
      <p:sp>
        <p:nvSpPr>
          <p:cNvPr id="6" name="TextBox 5"/>
          <p:cNvSpPr txBox="1"/>
          <p:nvPr/>
        </p:nvSpPr>
        <p:spPr>
          <a:xfrm>
            <a:off x="8778240" y="6071616"/>
            <a:ext cx="2788784" cy="307777"/>
          </a:xfrm>
          <a:prstGeom prst="rect">
            <a:avLst/>
          </a:prstGeom>
          <a:noFill/>
        </p:spPr>
        <p:txBody>
          <a:bodyPr wrap="square" rtlCol="0">
            <a:spAutoFit/>
          </a:bodyPr>
          <a:lstStyle/>
          <a:p>
            <a:pPr algn="r"/>
            <a:r>
              <a:rPr lang="en-US" sz="1400" i="1" dirty="0" smtClean="0">
                <a:solidFill>
                  <a:schemeClr val="bg1">
                    <a:lumMod val="65000"/>
                  </a:schemeClr>
                </a:solidFill>
              </a:rPr>
              <a:t>Source : </a:t>
            </a:r>
            <a:r>
              <a:rPr lang="en-US" sz="1400" i="1" dirty="0" err="1">
                <a:solidFill>
                  <a:schemeClr val="bg1">
                    <a:lumMod val="65000"/>
                  </a:schemeClr>
                </a:solidFill>
              </a:rPr>
              <a:t>a</a:t>
            </a:r>
            <a:r>
              <a:rPr lang="en-US" sz="1400" i="1" dirty="0" err="1" smtClean="0">
                <a:solidFill>
                  <a:schemeClr val="bg1">
                    <a:lumMod val="65000"/>
                  </a:schemeClr>
                </a:solidFill>
              </a:rPr>
              <a:t>libaba</a:t>
            </a:r>
            <a:r>
              <a:rPr lang="en-US" sz="1400" i="1" dirty="0" smtClean="0">
                <a:solidFill>
                  <a:schemeClr val="bg1">
                    <a:lumMod val="65000"/>
                  </a:schemeClr>
                </a:solidFill>
              </a:rPr>
              <a:t> cloud</a:t>
            </a:r>
            <a:endParaRPr lang="en-US" sz="1400" i="1" dirty="0">
              <a:solidFill>
                <a:schemeClr val="bg1">
                  <a:lumMod val="65000"/>
                </a:schemeClr>
              </a:solidFill>
            </a:endParaRPr>
          </a:p>
        </p:txBody>
      </p:sp>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6285240" y="3429000"/>
              <a:ext cx="4256280" cy="2707200"/>
            </p14:xfrm>
          </p:contentPart>
        </mc:Choice>
        <mc:Fallback>
          <p:pic>
            <p:nvPicPr>
              <p:cNvPr id="2" name="Ink 1"/>
              <p:cNvPicPr/>
              <p:nvPr/>
            </p:nvPicPr>
            <p:blipFill>
              <a:blip r:embed="rId5"/>
              <a:stretch>
                <a:fillRect/>
              </a:stretch>
            </p:blipFill>
            <p:spPr>
              <a:xfrm>
                <a:off x="6275880" y="3419640"/>
                <a:ext cx="4275000" cy="2725920"/>
              </a:xfrm>
              <a:prstGeom prst="rect">
                <a:avLst/>
              </a:prstGeom>
            </p:spPr>
          </p:pic>
        </mc:Fallback>
      </mc:AlternateContent>
    </p:spTree>
    <p:extLst>
      <p:ext uri="{BB962C8B-B14F-4D97-AF65-F5344CB8AC3E}">
        <p14:creationId xmlns:p14="http://schemas.microsoft.com/office/powerpoint/2010/main" val="221487844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15815" y="597776"/>
            <a:ext cx="10996247" cy="5579177"/>
          </a:xfrm>
          <a:prstGeom prst="rect">
            <a:avLst/>
          </a:prstGeom>
        </p:spPr>
      </p:pic>
      <p:pic>
        <p:nvPicPr>
          <p:cNvPr id="3" name="Picture 2"/>
          <p:cNvPicPr>
            <a:picLocks noChangeAspect="1"/>
          </p:cNvPicPr>
          <p:nvPr/>
        </p:nvPicPr>
        <p:blipFill>
          <a:blip r:embed="rId3"/>
          <a:stretch>
            <a:fillRect/>
          </a:stretch>
        </p:blipFill>
        <p:spPr>
          <a:xfrm>
            <a:off x="426408" y="6145644"/>
            <a:ext cx="2505425" cy="314369"/>
          </a:xfrm>
          <a:prstGeom prst="rect">
            <a:avLst/>
          </a:prstGeom>
        </p:spPr>
      </p:pic>
      <p:sp>
        <p:nvSpPr>
          <p:cNvPr id="4" name="TextBox 3"/>
          <p:cNvSpPr txBox="1"/>
          <p:nvPr/>
        </p:nvSpPr>
        <p:spPr>
          <a:xfrm>
            <a:off x="8778240" y="6071616"/>
            <a:ext cx="2788784" cy="307777"/>
          </a:xfrm>
          <a:prstGeom prst="rect">
            <a:avLst/>
          </a:prstGeom>
          <a:noFill/>
        </p:spPr>
        <p:txBody>
          <a:bodyPr wrap="square" rtlCol="0">
            <a:spAutoFit/>
          </a:bodyPr>
          <a:lstStyle/>
          <a:p>
            <a:pPr algn="r"/>
            <a:r>
              <a:rPr lang="en-US" sz="1400" i="1" dirty="0" smtClean="0">
                <a:solidFill>
                  <a:schemeClr val="bg1">
                    <a:lumMod val="65000"/>
                  </a:schemeClr>
                </a:solidFill>
              </a:rPr>
              <a:t>Source : </a:t>
            </a:r>
            <a:r>
              <a:rPr lang="en-US" sz="1400" i="1" dirty="0" err="1">
                <a:solidFill>
                  <a:schemeClr val="bg1">
                    <a:lumMod val="65000"/>
                  </a:schemeClr>
                </a:solidFill>
              </a:rPr>
              <a:t>a</a:t>
            </a:r>
            <a:r>
              <a:rPr lang="en-US" sz="1400" i="1" dirty="0" err="1" smtClean="0">
                <a:solidFill>
                  <a:schemeClr val="bg1">
                    <a:lumMod val="65000"/>
                  </a:schemeClr>
                </a:solidFill>
              </a:rPr>
              <a:t>libaba</a:t>
            </a:r>
            <a:r>
              <a:rPr lang="en-US" sz="1400" i="1" dirty="0" smtClean="0">
                <a:solidFill>
                  <a:schemeClr val="bg1">
                    <a:lumMod val="65000"/>
                  </a:schemeClr>
                </a:solidFill>
              </a:rPr>
              <a:t> cloud</a:t>
            </a:r>
            <a:endParaRPr lang="en-US" sz="1400" i="1" dirty="0">
              <a:solidFill>
                <a:schemeClr val="bg1">
                  <a:lumMod val="65000"/>
                </a:schemeClr>
              </a:solidFill>
            </a:endParaRPr>
          </a:p>
        </p:txBody>
      </p:sp>
      <mc:AlternateContent xmlns:mc="http://schemas.openxmlformats.org/markup-compatibility/2006">
        <mc:Choice xmlns:p14="http://schemas.microsoft.com/office/powerpoint/2010/main" Requires="p14">
          <p:contentPart p14:bwMode="auto" r:id="rId4">
            <p14:nvContentPartPr>
              <p14:cNvPr id="5" name="Ink 4"/>
              <p14:cNvContentPartPr/>
              <p14:nvPr/>
            </p14:nvContentPartPr>
            <p14:xfrm>
              <a:off x="410040" y="1192680"/>
              <a:ext cx="11446560" cy="3867120"/>
            </p14:xfrm>
          </p:contentPart>
        </mc:Choice>
        <mc:Fallback>
          <p:pic>
            <p:nvPicPr>
              <p:cNvPr id="5" name="Ink 4"/>
              <p:cNvPicPr/>
              <p:nvPr/>
            </p:nvPicPr>
            <p:blipFill>
              <a:blip r:embed="rId5"/>
              <a:stretch>
                <a:fillRect/>
              </a:stretch>
            </p:blipFill>
            <p:spPr>
              <a:xfrm>
                <a:off x="400680" y="1183320"/>
                <a:ext cx="11465280" cy="3885840"/>
              </a:xfrm>
              <a:prstGeom prst="rect">
                <a:avLst/>
              </a:prstGeom>
            </p:spPr>
          </p:pic>
        </mc:Fallback>
      </mc:AlternateContent>
    </p:spTree>
    <p:extLst>
      <p:ext uri="{BB962C8B-B14F-4D97-AF65-F5344CB8AC3E}">
        <p14:creationId xmlns:p14="http://schemas.microsoft.com/office/powerpoint/2010/main" val="134170357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3385" y="398585"/>
            <a:ext cx="10785231" cy="5690368"/>
          </a:xfrm>
          <a:prstGeom prst="rect">
            <a:avLst/>
          </a:prstGeom>
        </p:spPr>
      </p:pic>
      <p:pic>
        <p:nvPicPr>
          <p:cNvPr id="3" name="Picture 2"/>
          <p:cNvPicPr>
            <a:picLocks noChangeAspect="1"/>
          </p:cNvPicPr>
          <p:nvPr/>
        </p:nvPicPr>
        <p:blipFill>
          <a:blip r:embed="rId3"/>
          <a:stretch>
            <a:fillRect/>
          </a:stretch>
        </p:blipFill>
        <p:spPr>
          <a:xfrm>
            <a:off x="426408" y="6145644"/>
            <a:ext cx="2505425" cy="314369"/>
          </a:xfrm>
          <a:prstGeom prst="rect">
            <a:avLst/>
          </a:prstGeom>
        </p:spPr>
      </p:pic>
      <p:sp>
        <p:nvSpPr>
          <p:cNvPr id="4" name="TextBox 3"/>
          <p:cNvSpPr txBox="1"/>
          <p:nvPr/>
        </p:nvSpPr>
        <p:spPr>
          <a:xfrm>
            <a:off x="8778240" y="6071616"/>
            <a:ext cx="2788784" cy="307777"/>
          </a:xfrm>
          <a:prstGeom prst="rect">
            <a:avLst/>
          </a:prstGeom>
          <a:noFill/>
        </p:spPr>
        <p:txBody>
          <a:bodyPr wrap="square" rtlCol="0">
            <a:spAutoFit/>
          </a:bodyPr>
          <a:lstStyle/>
          <a:p>
            <a:pPr algn="r"/>
            <a:r>
              <a:rPr lang="en-US" sz="1400" i="1" dirty="0" smtClean="0">
                <a:solidFill>
                  <a:schemeClr val="bg1">
                    <a:lumMod val="65000"/>
                  </a:schemeClr>
                </a:solidFill>
              </a:rPr>
              <a:t>Source : </a:t>
            </a:r>
            <a:r>
              <a:rPr lang="en-US" sz="1400" i="1" dirty="0" err="1">
                <a:solidFill>
                  <a:schemeClr val="bg1">
                    <a:lumMod val="65000"/>
                  </a:schemeClr>
                </a:solidFill>
              </a:rPr>
              <a:t>a</a:t>
            </a:r>
            <a:r>
              <a:rPr lang="en-US" sz="1400" i="1" dirty="0" err="1" smtClean="0">
                <a:solidFill>
                  <a:schemeClr val="bg1">
                    <a:lumMod val="65000"/>
                  </a:schemeClr>
                </a:solidFill>
              </a:rPr>
              <a:t>libaba</a:t>
            </a:r>
            <a:r>
              <a:rPr lang="en-US" sz="1400" i="1" dirty="0" smtClean="0">
                <a:solidFill>
                  <a:schemeClr val="bg1">
                    <a:lumMod val="65000"/>
                  </a:schemeClr>
                </a:solidFill>
              </a:rPr>
              <a:t> cloud</a:t>
            </a:r>
            <a:endParaRPr lang="en-US" sz="1400" i="1" dirty="0">
              <a:solidFill>
                <a:schemeClr val="bg1">
                  <a:lumMod val="65000"/>
                </a:schemeClr>
              </a:solidFill>
            </a:endParaRPr>
          </a:p>
        </p:txBody>
      </p:sp>
      <mc:AlternateContent xmlns:mc="http://schemas.openxmlformats.org/markup-compatibility/2006">
        <mc:Choice xmlns:p14="http://schemas.microsoft.com/office/powerpoint/2010/main" Requires="p14">
          <p:contentPart p14:bwMode="auto" r:id="rId4">
            <p14:nvContentPartPr>
              <p14:cNvPr id="5" name="Ink 4"/>
              <p14:cNvContentPartPr/>
              <p14:nvPr/>
            </p14:nvContentPartPr>
            <p14:xfrm>
              <a:off x="1481760" y="922320"/>
              <a:ext cx="7941960" cy="5311440"/>
            </p14:xfrm>
          </p:contentPart>
        </mc:Choice>
        <mc:Fallback>
          <p:pic>
            <p:nvPicPr>
              <p:cNvPr id="5" name="Ink 4"/>
              <p:cNvPicPr/>
              <p:nvPr/>
            </p:nvPicPr>
            <p:blipFill>
              <a:blip r:embed="rId5"/>
              <a:stretch>
                <a:fillRect/>
              </a:stretch>
            </p:blipFill>
            <p:spPr>
              <a:xfrm>
                <a:off x="1472400" y="912960"/>
                <a:ext cx="7960680" cy="5330160"/>
              </a:xfrm>
              <a:prstGeom prst="rect">
                <a:avLst/>
              </a:prstGeom>
            </p:spPr>
          </p:pic>
        </mc:Fallback>
      </mc:AlternateContent>
    </p:spTree>
    <p:extLst>
      <p:ext uri="{BB962C8B-B14F-4D97-AF65-F5344CB8AC3E}">
        <p14:creationId xmlns:p14="http://schemas.microsoft.com/office/powerpoint/2010/main" val="197253518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49021" y="556939"/>
            <a:ext cx="11233497" cy="5496389"/>
          </a:xfrm>
          <a:prstGeom prst="rect">
            <a:avLst/>
          </a:prstGeom>
        </p:spPr>
      </p:pic>
      <p:pic>
        <p:nvPicPr>
          <p:cNvPr id="3" name="Picture 2"/>
          <p:cNvPicPr>
            <a:picLocks noChangeAspect="1"/>
          </p:cNvPicPr>
          <p:nvPr/>
        </p:nvPicPr>
        <p:blipFill>
          <a:blip r:embed="rId3"/>
          <a:stretch>
            <a:fillRect/>
          </a:stretch>
        </p:blipFill>
        <p:spPr>
          <a:xfrm>
            <a:off x="426408" y="6145644"/>
            <a:ext cx="2505425" cy="314369"/>
          </a:xfrm>
          <a:prstGeom prst="rect">
            <a:avLst/>
          </a:prstGeom>
        </p:spPr>
      </p:pic>
      <p:sp>
        <p:nvSpPr>
          <p:cNvPr id="4" name="TextBox 3"/>
          <p:cNvSpPr txBox="1"/>
          <p:nvPr/>
        </p:nvSpPr>
        <p:spPr>
          <a:xfrm>
            <a:off x="8778240" y="6071616"/>
            <a:ext cx="2788784" cy="307777"/>
          </a:xfrm>
          <a:prstGeom prst="rect">
            <a:avLst/>
          </a:prstGeom>
          <a:noFill/>
        </p:spPr>
        <p:txBody>
          <a:bodyPr wrap="square" rtlCol="0">
            <a:spAutoFit/>
          </a:bodyPr>
          <a:lstStyle/>
          <a:p>
            <a:pPr algn="r"/>
            <a:r>
              <a:rPr lang="en-US" sz="1400" i="1" dirty="0" smtClean="0">
                <a:solidFill>
                  <a:schemeClr val="bg1">
                    <a:lumMod val="65000"/>
                  </a:schemeClr>
                </a:solidFill>
              </a:rPr>
              <a:t>Source : </a:t>
            </a:r>
            <a:r>
              <a:rPr lang="en-US" sz="1400" i="1" dirty="0" err="1">
                <a:solidFill>
                  <a:schemeClr val="bg1">
                    <a:lumMod val="65000"/>
                  </a:schemeClr>
                </a:solidFill>
              </a:rPr>
              <a:t>a</a:t>
            </a:r>
            <a:r>
              <a:rPr lang="en-US" sz="1400" i="1" dirty="0" err="1" smtClean="0">
                <a:solidFill>
                  <a:schemeClr val="bg1">
                    <a:lumMod val="65000"/>
                  </a:schemeClr>
                </a:solidFill>
              </a:rPr>
              <a:t>libaba</a:t>
            </a:r>
            <a:r>
              <a:rPr lang="en-US" sz="1400" i="1" dirty="0" smtClean="0">
                <a:solidFill>
                  <a:schemeClr val="bg1">
                    <a:lumMod val="65000"/>
                  </a:schemeClr>
                </a:solidFill>
              </a:rPr>
              <a:t> cloud</a:t>
            </a:r>
            <a:endParaRPr lang="en-US" sz="1400" i="1" dirty="0">
              <a:solidFill>
                <a:schemeClr val="bg1">
                  <a:lumMod val="65000"/>
                </a:schemeClr>
              </a:solidFill>
            </a:endParaRPr>
          </a:p>
        </p:txBody>
      </p:sp>
      <mc:AlternateContent xmlns:mc="http://schemas.openxmlformats.org/markup-compatibility/2006">
        <mc:Choice xmlns:p14="http://schemas.microsoft.com/office/powerpoint/2010/main" Requires="p14">
          <p:contentPart p14:bwMode="auto" r:id="rId4">
            <p14:nvContentPartPr>
              <p14:cNvPr id="5" name="Ink 4"/>
              <p14:cNvContentPartPr/>
              <p14:nvPr/>
            </p14:nvContentPartPr>
            <p14:xfrm>
              <a:off x="2292840" y="2748600"/>
              <a:ext cx="867240" cy="2311200"/>
            </p14:xfrm>
          </p:contentPart>
        </mc:Choice>
        <mc:Fallback>
          <p:pic>
            <p:nvPicPr>
              <p:cNvPr id="5" name="Ink 4"/>
              <p:cNvPicPr/>
              <p:nvPr/>
            </p:nvPicPr>
            <p:blipFill>
              <a:blip r:embed="rId5"/>
              <a:stretch>
                <a:fillRect/>
              </a:stretch>
            </p:blipFill>
            <p:spPr>
              <a:xfrm>
                <a:off x="2283480" y="2739240"/>
                <a:ext cx="885960" cy="2329920"/>
              </a:xfrm>
              <a:prstGeom prst="rect">
                <a:avLst/>
              </a:prstGeom>
            </p:spPr>
          </p:pic>
        </mc:Fallback>
      </mc:AlternateContent>
    </p:spTree>
    <p:extLst>
      <p:ext uri="{BB962C8B-B14F-4D97-AF65-F5344CB8AC3E}">
        <p14:creationId xmlns:p14="http://schemas.microsoft.com/office/powerpoint/2010/main" val="414695060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learn more?</a:t>
            </a:r>
            <a:endParaRPr lang="en-US" dirty="0"/>
          </a:p>
        </p:txBody>
      </p:sp>
      <p:sp>
        <p:nvSpPr>
          <p:cNvPr id="3" name="Text Placeholder 2"/>
          <p:cNvSpPr>
            <a:spLocks noGrp="1"/>
          </p:cNvSpPr>
          <p:nvPr>
            <p:ph type="body" idx="1"/>
          </p:nvPr>
        </p:nvSpPr>
        <p:spPr/>
        <p:txBody>
          <a:bodyPr/>
          <a:lstStyle/>
          <a:p>
            <a:endParaRPr lang="en-US"/>
          </a:p>
        </p:txBody>
      </p:sp>
      <p:pic>
        <p:nvPicPr>
          <p:cNvPr id="5" name="Picture 4"/>
          <p:cNvPicPr>
            <a:picLocks noChangeAspect="1"/>
          </p:cNvPicPr>
          <p:nvPr/>
        </p:nvPicPr>
        <p:blipFill>
          <a:blip r:embed="rId2"/>
          <a:stretch>
            <a:fillRect/>
          </a:stretch>
        </p:blipFill>
        <p:spPr>
          <a:xfrm>
            <a:off x="831851" y="1552076"/>
            <a:ext cx="3130549" cy="2036454"/>
          </a:xfrm>
          <a:prstGeom prst="rect">
            <a:avLst/>
          </a:prstGeom>
        </p:spPr>
      </p:pic>
      <p:pic>
        <p:nvPicPr>
          <p:cNvPr id="6" name="Picture 5"/>
          <p:cNvPicPr>
            <a:picLocks noChangeAspect="1"/>
          </p:cNvPicPr>
          <p:nvPr/>
        </p:nvPicPr>
        <p:blipFill>
          <a:blip r:embed="rId3"/>
          <a:stretch>
            <a:fillRect/>
          </a:stretch>
        </p:blipFill>
        <p:spPr>
          <a:xfrm>
            <a:off x="426408" y="6145644"/>
            <a:ext cx="2505425" cy="314369"/>
          </a:xfrm>
          <a:prstGeom prst="rect">
            <a:avLst/>
          </a:prstGeom>
        </p:spPr>
      </p:pic>
    </p:spTree>
    <p:extLst>
      <p:ext uri="{BB962C8B-B14F-4D97-AF65-F5344CB8AC3E}">
        <p14:creationId xmlns:p14="http://schemas.microsoft.com/office/powerpoint/2010/main" val="396970208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Alibaba ACADEMY</a:t>
            </a:r>
            <a:endParaRPr lang="en-US" dirty="0"/>
          </a:p>
        </p:txBody>
      </p:sp>
      <p:sp>
        <p:nvSpPr>
          <p:cNvPr id="3" name="Content Placeholder 2"/>
          <p:cNvSpPr>
            <a:spLocks noGrp="1"/>
          </p:cNvSpPr>
          <p:nvPr>
            <p:ph idx="1"/>
          </p:nvPr>
        </p:nvSpPr>
        <p:spPr/>
        <p:txBody>
          <a:bodyPr/>
          <a:lstStyle/>
          <a:p>
            <a:endParaRPr lang="en-US"/>
          </a:p>
        </p:txBody>
      </p:sp>
      <p:pic>
        <p:nvPicPr>
          <p:cNvPr id="4" name="Picture 3">
            <a:hlinkClick r:id="rId2"/>
          </p:cNvPr>
          <p:cNvPicPr>
            <a:picLocks noChangeAspect="1"/>
          </p:cNvPicPr>
          <p:nvPr/>
        </p:nvPicPr>
        <p:blipFill>
          <a:blip r:embed="rId3"/>
          <a:stretch>
            <a:fillRect/>
          </a:stretch>
        </p:blipFill>
        <p:spPr>
          <a:xfrm>
            <a:off x="1669917" y="1539155"/>
            <a:ext cx="8852165" cy="4637808"/>
          </a:xfrm>
          <a:prstGeom prst="rect">
            <a:avLst/>
          </a:prstGeom>
        </p:spPr>
      </p:pic>
      <p:pic>
        <p:nvPicPr>
          <p:cNvPr id="5" name="Picture 4"/>
          <p:cNvPicPr>
            <a:picLocks noChangeAspect="1"/>
          </p:cNvPicPr>
          <p:nvPr/>
        </p:nvPicPr>
        <p:blipFill>
          <a:blip r:embed="rId4"/>
          <a:stretch>
            <a:fillRect/>
          </a:stretch>
        </p:blipFill>
        <p:spPr>
          <a:xfrm>
            <a:off x="426408" y="6145644"/>
            <a:ext cx="2505425" cy="314369"/>
          </a:xfrm>
          <a:prstGeom prst="rect">
            <a:avLst/>
          </a:prstGeom>
        </p:spPr>
      </p:pic>
    </p:spTree>
    <p:extLst>
      <p:ext uri="{BB962C8B-B14F-4D97-AF65-F5344CB8AC3E}">
        <p14:creationId xmlns:p14="http://schemas.microsoft.com/office/powerpoint/2010/main" val="13557909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Cost of using the cloud</a:t>
            </a:r>
            <a:endParaRPr lang="en-US" dirty="0"/>
          </a:p>
        </p:txBody>
      </p:sp>
      <p:sp>
        <p:nvSpPr>
          <p:cNvPr id="3" name="Content Placeholder 2"/>
          <p:cNvSpPr>
            <a:spLocks noGrp="1"/>
          </p:cNvSpPr>
          <p:nvPr>
            <p:ph idx="1"/>
          </p:nvPr>
        </p:nvSpPr>
        <p:spPr/>
        <p:txBody>
          <a:bodyPr/>
          <a:lstStyle/>
          <a:p>
            <a:r>
              <a:rPr lang="en-US" dirty="0" smtClean="0"/>
              <a:t>Capital Expenditure (</a:t>
            </a:r>
            <a:r>
              <a:rPr lang="en-US" dirty="0" err="1" smtClean="0"/>
              <a:t>CapEx</a:t>
            </a:r>
            <a:r>
              <a:rPr lang="en-US" dirty="0" smtClean="0"/>
              <a:t>) – almost zero (0)</a:t>
            </a:r>
          </a:p>
          <a:p>
            <a:r>
              <a:rPr lang="en-US" dirty="0" smtClean="0"/>
              <a:t>Operational Expenditure (</a:t>
            </a:r>
            <a:r>
              <a:rPr lang="en-US" dirty="0" err="1" smtClean="0"/>
              <a:t>OpEx</a:t>
            </a:r>
            <a:r>
              <a:rPr lang="en-US" dirty="0" smtClean="0"/>
              <a:t>) – will depend on the services you are availing and the payment plan you applied for. ( e.g. subscription vs pay as you go )</a:t>
            </a:r>
          </a:p>
          <a:p>
            <a:pPr marL="0" indent="0">
              <a:buNone/>
            </a:pPr>
            <a:endParaRPr lang="en-US" dirty="0"/>
          </a:p>
        </p:txBody>
      </p:sp>
      <p:sp>
        <p:nvSpPr>
          <p:cNvPr id="5" name="AutoShape 2" descr="Traditional IT &#10;are &#10;Infrastructure &#10;(as a Service) &#10;re &#10;Operating System &#10;Virtualization &#10;Servers &#10;Storage &#10;Networking &#10;Platform &#10;(as a Service) &#10;Runtime &#10;Middleware &#10;Operating System &#10;Virtualization &#10;Servers &#10;Storage &#10;Networking &#10;Software &#10;(as a Service) &#10;Applications &#10;Data &#10;Runtime &#10;Middleware &#10;Operating System &#10;Virtualization &#10;Servers &#10;Storage &#10;Networking "/>
          <p:cNvSpPr>
            <a:spLocks noChangeAspect="1" noChangeArrowheads="1"/>
          </p:cNvSpPr>
          <p:nvPr/>
        </p:nvSpPr>
        <p:spPr bwMode="auto">
          <a:xfrm>
            <a:off x="123825" y="-2316163"/>
            <a:ext cx="8772525" cy="48291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3"/>
          <a:stretch>
            <a:fillRect/>
          </a:stretch>
        </p:blipFill>
        <p:spPr>
          <a:xfrm>
            <a:off x="426408" y="6145644"/>
            <a:ext cx="2505425" cy="314369"/>
          </a:xfrm>
          <a:prstGeom prst="rect">
            <a:avLst/>
          </a:prstGeom>
        </p:spPr>
      </p:pic>
    </p:spTree>
    <p:extLst>
      <p:ext uri="{BB962C8B-B14F-4D97-AF65-F5344CB8AC3E}">
        <p14:creationId xmlns:p14="http://schemas.microsoft.com/office/powerpoint/2010/main" val="290335889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59569" y="2743200"/>
            <a:ext cx="2876108" cy="1446550"/>
          </a:xfrm>
          <a:prstGeom prst="rect">
            <a:avLst/>
          </a:prstGeom>
          <a:noFill/>
        </p:spPr>
        <p:txBody>
          <a:bodyPr wrap="none" rtlCol="0">
            <a:spAutoFit/>
          </a:bodyPr>
          <a:lstStyle/>
          <a:p>
            <a:r>
              <a:rPr lang="en-US" sz="8800" dirty="0" smtClean="0"/>
              <a:t>Q &amp; A</a:t>
            </a:r>
            <a:endParaRPr lang="en-US" sz="8800" dirty="0"/>
          </a:p>
        </p:txBody>
      </p:sp>
      <p:pic>
        <p:nvPicPr>
          <p:cNvPr id="3" name="Picture 2"/>
          <p:cNvPicPr>
            <a:picLocks noChangeAspect="1"/>
          </p:cNvPicPr>
          <p:nvPr/>
        </p:nvPicPr>
        <p:blipFill>
          <a:blip r:embed="rId2"/>
          <a:stretch>
            <a:fillRect/>
          </a:stretch>
        </p:blipFill>
        <p:spPr>
          <a:xfrm>
            <a:off x="426408" y="6145644"/>
            <a:ext cx="2505425" cy="314369"/>
          </a:xfrm>
          <a:prstGeom prst="rect">
            <a:avLst/>
          </a:prstGeom>
        </p:spPr>
      </p:pic>
    </p:spTree>
    <p:extLst>
      <p:ext uri="{BB962C8B-B14F-4D97-AF65-F5344CB8AC3E}">
        <p14:creationId xmlns:p14="http://schemas.microsoft.com/office/powerpoint/2010/main" val="18171728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33673" y="1542197"/>
            <a:ext cx="9966423" cy="3944203"/>
          </a:xfrm>
          <a:prstGeom prst="rect">
            <a:avLst/>
          </a:prstGeom>
        </p:spPr>
      </p:pic>
      <p:pic>
        <p:nvPicPr>
          <p:cNvPr id="3" name="Picture 2"/>
          <p:cNvPicPr>
            <a:picLocks noChangeAspect="1"/>
          </p:cNvPicPr>
          <p:nvPr/>
        </p:nvPicPr>
        <p:blipFill>
          <a:blip r:embed="rId4"/>
          <a:stretch>
            <a:fillRect/>
          </a:stretch>
        </p:blipFill>
        <p:spPr>
          <a:xfrm>
            <a:off x="426408" y="6145644"/>
            <a:ext cx="2505425" cy="314369"/>
          </a:xfrm>
          <a:prstGeom prst="rect">
            <a:avLst/>
          </a:prstGeom>
        </p:spPr>
      </p:pic>
      <p:sp>
        <p:nvSpPr>
          <p:cNvPr id="4" name="TextBox 3"/>
          <p:cNvSpPr txBox="1"/>
          <p:nvPr/>
        </p:nvSpPr>
        <p:spPr>
          <a:xfrm>
            <a:off x="8211312" y="5815584"/>
            <a:ext cx="2788784" cy="307777"/>
          </a:xfrm>
          <a:prstGeom prst="rect">
            <a:avLst/>
          </a:prstGeom>
          <a:noFill/>
        </p:spPr>
        <p:txBody>
          <a:bodyPr wrap="square" rtlCol="0">
            <a:spAutoFit/>
          </a:bodyPr>
          <a:lstStyle/>
          <a:p>
            <a:pPr algn="r"/>
            <a:r>
              <a:rPr lang="en-US" sz="1400" i="1" dirty="0" smtClean="0">
                <a:solidFill>
                  <a:schemeClr val="bg1">
                    <a:lumMod val="65000"/>
                  </a:schemeClr>
                </a:solidFill>
              </a:rPr>
              <a:t>Source : </a:t>
            </a:r>
            <a:r>
              <a:rPr lang="en-US" sz="1400" i="1" dirty="0" err="1" smtClean="0">
                <a:solidFill>
                  <a:schemeClr val="bg1">
                    <a:lumMod val="65000"/>
                  </a:schemeClr>
                </a:solidFill>
              </a:rPr>
              <a:t>cloudfoundry</a:t>
            </a:r>
            <a:endParaRPr lang="en-US" sz="1400" i="1" dirty="0">
              <a:solidFill>
                <a:schemeClr val="bg1">
                  <a:lumMod val="65000"/>
                </a:schemeClr>
              </a:solidFill>
            </a:endParaRPr>
          </a:p>
        </p:txBody>
      </p:sp>
    </p:spTree>
    <p:extLst>
      <p:ext uri="{BB962C8B-B14F-4D97-AF65-F5344CB8AC3E}">
        <p14:creationId xmlns:p14="http://schemas.microsoft.com/office/powerpoint/2010/main" val="21156483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2836995" y="1261872"/>
            <a:ext cx="6366579" cy="4321557"/>
          </a:xfrm>
          <a:prstGeom prst="rect">
            <a:avLst/>
          </a:prstGeom>
        </p:spPr>
      </p:pic>
      <p:pic>
        <p:nvPicPr>
          <p:cNvPr id="5" name="Picture 4"/>
          <p:cNvPicPr>
            <a:picLocks noChangeAspect="1"/>
          </p:cNvPicPr>
          <p:nvPr/>
        </p:nvPicPr>
        <p:blipFill>
          <a:blip r:embed="rId4"/>
          <a:stretch>
            <a:fillRect/>
          </a:stretch>
        </p:blipFill>
        <p:spPr>
          <a:xfrm>
            <a:off x="426408" y="6145644"/>
            <a:ext cx="2505425" cy="314369"/>
          </a:xfrm>
          <a:prstGeom prst="rect">
            <a:avLst/>
          </a:prstGeom>
        </p:spPr>
      </p:pic>
      <p:sp>
        <p:nvSpPr>
          <p:cNvPr id="6" name="TextBox 5"/>
          <p:cNvSpPr txBox="1"/>
          <p:nvPr/>
        </p:nvSpPr>
        <p:spPr>
          <a:xfrm>
            <a:off x="8211312" y="5815584"/>
            <a:ext cx="2788784" cy="307777"/>
          </a:xfrm>
          <a:prstGeom prst="rect">
            <a:avLst/>
          </a:prstGeom>
          <a:noFill/>
        </p:spPr>
        <p:txBody>
          <a:bodyPr wrap="square" rtlCol="0">
            <a:spAutoFit/>
          </a:bodyPr>
          <a:lstStyle/>
          <a:p>
            <a:pPr algn="r"/>
            <a:r>
              <a:rPr lang="en-US" sz="1400" i="1" dirty="0" smtClean="0">
                <a:solidFill>
                  <a:schemeClr val="bg1">
                    <a:lumMod val="65000"/>
                  </a:schemeClr>
                </a:solidFill>
              </a:rPr>
              <a:t>Source : </a:t>
            </a:r>
            <a:r>
              <a:rPr lang="en-US" sz="1400" i="1" dirty="0" err="1">
                <a:solidFill>
                  <a:schemeClr val="bg1">
                    <a:lumMod val="65000"/>
                  </a:schemeClr>
                </a:solidFill>
              </a:rPr>
              <a:t>a</a:t>
            </a:r>
            <a:r>
              <a:rPr lang="en-US" sz="1400" i="1" dirty="0" err="1" smtClean="0">
                <a:solidFill>
                  <a:schemeClr val="bg1">
                    <a:lumMod val="65000"/>
                  </a:schemeClr>
                </a:solidFill>
              </a:rPr>
              <a:t>libaba</a:t>
            </a:r>
            <a:r>
              <a:rPr lang="en-US" sz="1400" i="1" dirty="0" smtClean="0">
                <a:solidFill>
                  <a:schemeClr val="bg1">
                    <a:lumMod val="65000"/>
                  </a:schemeClr>
                </a:solidFill>
              </a:rPr>
              <a:t> cloud</a:t>
            </a:r>
            <a:endParaRPr lang="en-US" sz="1400" i="1" dirty="0">
              <a:solidFill>
                <a:schemeClr val="bg1">
                  <a:lumMod val="65000"/>
                </a:schemeClr>
              </a:solidFill>
            </a:endParaRPr>
          </a:p>
        </p:txBody>
      </p:sp>
    </p:spTree>
    <p:extLst>
      <p:ext uri="{BB962C8B-B14F-4D97-AF65-F5344CB8AC3E}">
        <p14:creationId xmlns:p14="http://schemas.microsoft.com/office/powerpoint/2010/main" val="33316781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is Alibaba Cloud ?</a:t>
            </a:r>
            <a:endParaRPr lang="en-US" dirty="0"/>
          </a:p>
        </p:txBody>
      </p:sp>
      <p:sp>
        <p:nvSpPr>
          <p:cNvPr id="3" name="Text Placeholder 2"/>
          <p:cNvSpPr>
            <a:spLocks noGrp="1"/>
          </p:cNvSpPr>
          <p:nvPr>
            <p:ph type="body"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831849" y="1709738"/>
            <a:ext cx="3740841" cy="1997949"/>
          </a:xfrm>
          <a:prstGeom prst="rect">
            <a:avLst/>
          </a:prstGeom>
        </p:spPr>
      </p:pic>
    </p:spTree>
    <p:extLst>
      <p:ext uri="{BB962C8B-B14F-4D97-AF65-F5344CB8AC3E}">
        <p14:creationId xmlns:p14="http://schemas.microsoft.com/office/powerpoint/2010/main" val="11525710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Alibaba Cloud</a:t>
            </a:r>
            <a:endParaRPr lang="en-US" dirty="0"/>
          </a:p>
        </p:txBody>
      </p:sp>
      <p:sp>
        <p:nvSpPr>
          <p:cNvPr id="3" name="Content Placeholder 2"/>
          <p:cNvSpPr>
            <a:spLocks noGrp="1"/>
          </p:cNvSpPr>
          <p:nvPr>
            <p:ph idx="1"/>
          </p:nvPr>
        </p:nvSpPr>
        <p:spPr/>
        <p:txBody>
          <a:bodyPr/>
          <a:lstStyle/>
          <a:p>
            <a:pPr marL="0" indent="0">
              <a:buNone/>
            </a:pPr>
            <a:r>
              <a:rPr lang="en-US" b="1" dirty="0">
                <a:latin typeface="+mj-lt"/>
              </a:rPr>
              <a:t>Alibaba Cloud</a:t>
            </a:r>
            <a:r>
              <a:rPr lang="en-US" dirty="0">
                <a:latin typeface="+mj-lt"/>
              </a:rPr>
              <a:t> (Chinese: </a:t>
            </a:r>
            <a:r>
              <a:rPr lang="ja-JP" altLang="en-US" dirty="0">
                <a:latin typeface="+mj-lt"/>
              </a:rPr>
              <a:t>阿里云</a:t>
            </a:r>
            <a:r>
              <a:rPr lang="en-US" altLang="ja-JP" dirty="0">
                <a:latin typeface="+mj-lt"/>
              </a:rPr>
              <a:t>; </a:t>
            </a:r>
            <a:r>
              <a:rPr lang="en-US" dirty="0">
                <a:latin typeface="+mj-lt"/>
              </a:rPr>
              <a:t>pinyin: </a:t>
            </a:r>
            <a:r>
              <a:rPr lang="en-US" i="1" dirty="0" err="1">
                <a:latin typeface="+mj-lt"/>
              </a:rPr>
              <a:t>Ālǐyún</a:t>
            </a:r>
            <a:r>
              <a:rPr lang="en-US" dirty="0">
                <a:latin typeface="+mj-lt"/>
              </a:rPr>
              <a:t>; lit.: 'Ali Cloud'), also known as </a:t>
            </a:r>
            <a:r>
              <a:rPr lang="en-US" b="1" dirty="0" err="1">
                <a:latin typeface="+mj-lt"/>
              </a:rPr>
              <a:t>Aliyun</a:t>
            </a:r>
            <a:r>
              <a:rPr lang="en-US" dirty="0">
                <a:latin typeface="+mj-lt"/>
              </a:rPr>
              <a:t>, is a Chinese cloud computing company, a subsidiary of Alibaba Group. Alibaba Cloud provides cloud computing services to online businesses and Alibaba's own e-commerce ecosystem. Alibaba Cloud's international operations are registered and headquartered in </a:t>
            </a:r>
            <a:r>
              <a:rPr lang="en-US" dirty="0" smtClean="0">
                <a:latin typeface="+mj-lt"/>
              </a:rPr>
              <a:t>Singapore.</a:t>
            </a:r>
          </a:p>
          <a:p>
            <a:pPr marL="0" indent="0">
              <a:buNone/>
            </a:pPr>
            <a:endParaRPr lang="en-US" dirty="0">
              <a:latin typeface="+mj-lt"/>
            </a:endParaRPr>
          </a:p>
          <a:p>
            <a:pPr marL="0" indent="0">
              <a:buNone/>
            </a:pPr>
            <a:r>
              <a:rPr lang="en-US" dirty="0" smtClean="0">
                <a:latin typeface="+mj-lt"/>
              </a:rPr>
              <a:t>It was launched in September 10, 2009.</a:t>
            </a:r>
            <a:endParaRPr lang="en-US" dirty="0">
              <a:latin typeface="+mj-lt"/>
            </a:endParaRPr>
          </a:p>
        </p:txBody>
      </p:sp>
      <p:pic>
        <p:nvPicPr>
          <p:cNvPr id="4" name="Picture 3"/>
          <p:cNvPicPr>
            <a:picLocks noChangeAspect="1"/>
          </p:cNvPicPr>
          <p:nvPr/>
        </p:nvPicPr>
        <p:blipFill>
          <a:blip r:embed="rId2"/>
          <a:stretch>
            <a:fillRect/>
          </a:stretch>
        </p:blipFill>
        <p:spPr>
          <a:xfrm>
            <a:off x="426408" y="6145644"/>
            <a:ext cx="2505425" cy="314369"/>
          </a:xfrm>
          <a:prstGeom prst="rect">
            <a:avLst/>
          </a:prstGeom>
        </p:spPr>
      </p:pic>
    </p:spTree>
    <p:extLst>
      <p:ext uri="{BB962C8B-B14F-4D97-AF65-F5344CB8AC3E}">
        <p14:creationId xmlns:p14="http://schemas.microsoft.com/office/powerpoint/2010/main" val="20565317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6284</TotalTime>
  <Words>1174</Words>
  <Application>Microsoft Office PowerPoint</Application>
  <PresentationFormat>Widescreen</PresentationFormat>
  <Paragraphs>177</Paragraphs>
  <Slides>50</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游ゴシック</vt:lpstr>
      <vt:lpstr>Arial</vt:lpstr>
      <vt:lpstr>Calibri</vt:lpstr>
      <vt:lpstr>Calibri Light</vt:lpstr>
      <vt:lpstr>Office Theme</vt:lpstr>
      <vt:lpstr>          Alibaba Cloud</vt:lpstr>
      <vt:lpstr>Topics</vt:lpstr>
      <vt:lpstr>Why use cloud services ?</vt:lpstr>
      <vt:lpstr>Advantages of using cloud services </vt:lpstr>
      <vt:lpstr>Cost of using the cloud</vt:lpstr>
      <vt:lpstr>PowerPoint Presentation</vt:lpstr>
      <vt:lpstr>PowerPoint Presentation</vt:lpstr>
      <vt:lpstr>Who is Alibaba Cloud ?</vt:lpstr>
      <vt:lpstr>Alibaba Cloud</vt:lpstr>
      <vt:lpstr>PowerPoint Presentation</vt:lpstr>
      <vt:lpstr>PowerPoint Presentation</vt:lpstr>
      <vt:lpstr>PowerPoint Presentation</vt:lpstr>
      <vt:lpstr>PowerPoint Presentation</vt:lpstr>
      <vt:lpstr>Notes</vt:lpstr>
      <vt:lpstr>What are the services ?</vt:lpstr>
      <vt:lpstr>PowerPoint Presentation</vt:lpstr>
      <vt:lpstr>General architecture</vt:lpstr>
      <vt:lpstr>PowerPoint Presentation</vt:lpstr>
      <vt:lpstr>Primary services</vt:lpstr>
      <vt:lpstr>Elastic Compute Service</vt:lpstr>
      <vt:lpstr>PowerPoint Presentation</vt:lpstr>
      <vt:lpstr>PowerPoint Presentation</vt:lpstr>
      <vt:lpstr>Server Load Balancers</vt:lpstr>
      <vt:lpstr>PowerPoint Presentation</vt:lpstr>
      <vt:lpstr>SLB components</vt:lpstr>
      <vt:lpstr>Limitations</vt:lpstr>
      <vt:lpstr>RDS – Relational Database Service</vt:lpstr>
      <vt:lpstr>Advantages</vt:lpstr>
      <vt:lpstr>Editions</vt:lpstr>
      <vt:lpstr>Added features</vt:lpstr>
      <vt:lpstr>OSS – Object Storage Service</vt:lpstr>
      <vt:lpstr>PowerPoint Presentation</vt:lpstr>
      <vt:lpstr>Buckets</vt:lpstr>
      <vt:lpstr>Storage classes</vt:lpstr>
      <vt:lpstr>PowerPoint Presentation</vt:lpstr>
      <vt:lpstr>Pricing schemes</vt:lpstr>
      <vt:lpstr>Console</vt:lpstr>
      <vt:lpstr>How can these services be used ?</vt:lpstr>
      <vt:lpstr>Basic usage</vt:lpstr>
      <vt:lpstr>Advance usage</vt:lpstr>
      <vt:lpstr>Simple architecture</vt:lpstr>
      <vt:lpstr>Traditional to Alibaba Cloud Architecture</vt:lpstr>
      <vt:lpstr>Scalable architecture</vt:lpstr>
      <vt:lpstr>PowerPoint Presentation</vt:lpstr>
      <vt:lpstr>PowerPoint Presentation</vt:lpstr>
      <vt:lpstr>PowerPoint Presentation</vt:lpstr>
      <vt:lpstr>PowerPoint Presentation</vt:lpstr>
      <vt:lpstr>Where to learn more?</vt:lpstr>
      <vt:lpstr>Alibaba ACADEMY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Alibaba Cloud</dc:title>
  <dc:creator>Marvin Trilles</dc:creator>
  <cp:lastModifiedBy>Marvin Trilles</cp:lastModifiedBy>
  <cp:revision>43</cp:revision>
  <dcterms:created xsi:type="dcterms:W3CDTF">2020-08-29T10:18:04Z</dcterms:created>
  <dcterms:modified xsi:type="dcterms:W3CDTF">2020-09-04T02:52:26Z</dcterms:modified>
</cp:coreProperties>
</file>